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7" r:id="rId2"/>
    <p:sldMasterId id="2147483673" r:id="rId3"/>
    <p:sldMasterId id="2147483674" r:id="rId4"/>
  </p:sldMasterIdLst>
  <p:notesMasterIdLst>
    <p:notesMasterId r:id="rId35"/>
  </p:notesMasterIdLst>
  <p:sldIdLst>
    <p:sldId id="325" r:id="rId5"/>
    <p:sldId id="296" r:id="rId6"/>
    <p:sldId id="312" r:id="rId7"/>
    <p:sldId id="259" r:id="rId8"/>
    <p:sldId id="324" r:id="rId9"/>
    <p:sldId id="257" r:id="rId10"/>
    <p:sldId id="323" r:id="rId11"/>
    <p:sldId id="277" r:id="rId12"/>
    <p:sldId id="260" r:id="rId13"/>
    <p:sldId id="301" r:id="rId14"/>
    <p:sldId id="313" r:id="rId15"/>
    <p:sldId id="314" r:id="rId16"/>
    <p:sldId id="316" r:id="rId17"/>
    <p:sldId id="315" r:id="rId18"/>
    <p:sldId id="317" r:id="rId19"/>
    <p:sldId id="318" r:id="rId20"/>
    <p:sldId id="319" r:id="rId21"/>
    <p:sldId id="320" r:id="rId22"/>
    <p:sldId id="321" r:id="rId23"/>
    <p:sldId id="308" r:id="rId24"/>
    <p:sldId id="306" r:id="rId25"/>
    <p:sldId id="309" r:id="rId26"/>
    <p:sldId id="307" r:id="rId27"/>
    <p:sldId id="293" r:id="rId28"/>
    <p:sldId id="290" r:id="rId29"/>
    <p:sldId id="272" r:id="rId30"/>
    <p:sldId id="275" r:id="rId31"/>
    <p:sldId id="280" r:id="rId32"/>
    <p:sldId id="279" r:id="rId33"/>
    <p:sldId id="300"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FF0066"/>
    <a:srgbClr val="800000"/>
    <a:srgbClr val="FF0000"/>
    <a:srgbClr val="00FF00"/>
    <a:srgbClr val="000066"/>
    <a:srgbClr val="99FF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DB0E865-0D5A-4EA8-8B1C-77E9A3FDF3E8}"/>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61443" name="Rectangle 3">
            <a:extLst>
              <a:ext uri="{FF2B5EF4-FFF2-40B4-BE49-F238E27FC236}">
                <a16:creationId xmlns:a16="http://schemas.microsoft.com/office/drawing/2014/main" id="{3117DD6D-AC36-42B2-A520-724F8C26DD2D}"/>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endParaRPr lang="en-US" altLang="en-US"/>
          </a:p>
        </p:txBody>
      </p:sp>
      <p:sp>
        <p:nvSpPr>
          <p:cNvPr id="61444" name="Rectangle 4">
            <a:extLst>
              <a:ext uri="{FF2B5EF4-FFF2-40B4-BE49-F238E27FC236}">
                <a16:creationId xmlns:a16="http://schemas.microsoft.com/office/drawing/2014/main" id="{02A39E1C-EF03-4BC8-A131-10C50BA388E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a:extLst>
              <a:ext uri="{FF2B5EF4-FFF2-40B4-BE49-F238E27FC236}">
                <a16:creationId xmlns:a16="http://schemas.microsoft.com/office/drawing/2014/main" id="{D1F7146A-D1E2-4690-AB63-7887F5674A6A}"/>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46" name="Rectangle 6">
            <a:extLst>
              <a:ext uri="{FF2B5EF4-FFF2-40B4-BE49-F238E27FC236}">
                <a16:creationId xmlns:a16="http://schemas.microsoft.com/office/drawing/2014/main" id="{CD162015-4B9B-45E9-BEBB-204ABED4AE9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61447" name="Rectangle 7">
            <a:extLst>
              <a:ext uri="{FF2B5EF4-FFF2-40B4-BE49-F238E27FC236}">
                <a16:creationId xmlns:a16="http://schemas.microsoft.com/office/drawing/2014/main" id="{C2739AFF-8336-4499-AE38-25F391ADD7C4}"/>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1DA6E366-6DE8-4751-8A19-BDB5D865A6D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9938" name="Group 2">
            <a:extLst>
              <a:ext uri="{FF2B5EF4-FFF2-40B4-BE49-F238E27FC236}">
                <a16:creationId xmlns:a16="http://schemas.microsoft.com/office/drawing/2014/main" id="{9720E14A-3166-427D-81C6-B3785025289B}"/>
              </a:ext>
            </a:extLst>
          </p:cNvPr>
          <p:cNvGrpSpPr>
            <a:grpSpLocks/>
          </p:cNvGrpSpPr>
          <p:nvPr/>
        </p:nvGrpSpPr>
        <p:grpSpPr bwMode="auto">
          <a:xfrm>
            <a:off x="-6350" y="20638"/>
            <a:ext cx="9144000" cy="6858000"/>
            <a:chOff x="0" y="0"/>
            <a:chExt cx="5760" cy="4320"/>
          </a:xfrm>
        </p:grpSpPr>
        <p:sp>
          <p:nvSpPr>
            <p:cNvPr id="39939" name="Freeform 3">
              <a:extLst>
                <a:ext uri="{FF2B5EF4-FFF2-40B4-BE49-F238E27FC236}">
                  <a16:creationId xmlns:a16="http://schemas.microsoft.com/office/drawing/2014/main" id="{530A8BC4-A21B-4892-AB5B-901772588290}"/>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39940" name="Freeform 4">
              <a:extLst>
                <a:ext uri="{FF2B5EF4-FFF2-40B4-BE49-F238E27FC236}">
                  <a16:creationId xmlns:a16="http://schemas.microsoft.com/office/drawing/2014/main" id="{2502BD07-4C4B-441A-9D25-775444D98964}"/>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sp>
        <p:nvSpPr>
          <p:cNvPr id="39941" name="Freeform 5">
            <a:extLst>
              <a:ext uri="{FF2B5EF4-FFF2-40B4-BE49-F238E27FC236}">
                <a16:creationId xmlns:a16="http://schemas.microsoft.com/office/drawing/2014/main" id="{830FD9D3-9282-4252-979A-1F399AFAB3BC}"/>
              </a:ext>
            </a:extLst>
          </p:cNvPr>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nvGrpSpPr>
          <p:cNvPr id="39942" name="Group 6">
            <a:extLst>
              <a:ext uri="{FF2B5EF4-FFF2-40B4-BE49-F238E27FC236}">
                <a16:creationId xmlns:a16="http://schemas.microsoft.com/office/drawing/2014/main" id="{C380567D-4BC6-433D-B986-D7B6169B8314}"/>
              </a:ext>
            </a:extLst>
          </p:cNvPr>
          <p:cNvGrpSpPr>
            <a:grpSpLocks/>
          </p:cNvGrpSpPr>
          <p:nvPr/>
        </p:nvGrpSpPr>
        <p:grpSpPr bwMode="auto">
          <a:xfrm>
            <a:off x="-1588" y="6034088"/>
            <a:ext cx="7845426" cy="850900"/>
            <a:chOff x="0" y="3792"/>
            <a:chExt cx="4942" cy="536"/>
          </a:xfrm>
        </p:grpSpPr>
        <p:sp>
          <p:nvSpPr>
            <p:cNvPr id="39943" name="Freeform 7">
              <a:extLst>
                <a:ext uri="{FF2B5EF4-FFF2-40B4-BE49-F238E27FC236}">
                  <a16:creationId xmlns:a16="http://schemas.microsoft.com/office/drawing/2014/main" id="{21DE175F-50D5-455B-AD84-A111DC9C46DA}"/>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nvGrpSpPr>
            <p:cNvPr id="39944" name="Group 8">
              <a:extLst>
                <a:ext uri="{FF2B5EF4-FFF2-40B4-BE49-F238E27FC236}">
                  <a16:creationId xmlns:a16="http://schemas.microsoft.com/office/drawing/2014/main" id="{95803A50-1736-40BA-AB92-3A7C4C63365E}"/>
                </a:ext>
              </a:extLst>
            </p:cNvPr>
            <p:cNvGrpSpPr>
              <a:grpSpLocks/>
            </p:cNvGrpSpPr>
            <p:nvPr userDrawn="1"/>
          </p:nvGrpSpPr>
          <p:grpSpPr bwMode="auto">
            <a:xfrm>
              <a:off x="2486" y="3792"/>
              <a:ext cx="2456" cy="536"/>
              <a:chOff x="2486" y="3792"/>
              <a:chExt cx="2456" cy="536"/>
            </a:xfrm>
          </p:grpSpPr>
          <p:sp>
            <p:nvSpPr>
              <p:cNvPr id="39945" name="Freeform 9">
                <a:extLst>
                  <a:ext uri="{FF2B5EF4-FFF2-40B4-BE49-F238E27FC236}">
                    <a16:creationId xmlns:a16="http://schemas.microsoft.com/office/drawing/2014/main" id="{865DDCF6-0560-496F-9EF5-E1D509264178}"/>
                  </a:ext>
                </a:extLst>
              </p:cNvPr>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39946" name="Freeform 10">
                <a:extLst>
                  <a:ext uri="{FF2B5EF4-FFF2-40B4-BE49-F238E27FC236}">
                    <a16:creationId xmlns:a16="http://schemas.microsoft.com/office/drawing/2014/main" id="{090E7E21-463A-4A6B-A83E-4BAD8A306B11}"/>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39947" name="Freeform 11">
                <a:extLst>
                  <a:ext uri="{FF2B5EF4-FFF2-40B4-BE49-F238E27FC236}">
                    <a16:creationId xmlns:a16="http://schemas.microsoft.com/office/drawing/2014/main" id="{34A5DADA-A4A2-4AC0-B389-FF77F7EFAA7C}"/>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39948" name="Freeform 12">
                <a:extLst>
                  <a:ext uri="{FF2B5EF4-FFF2-40B4-BE49-F238E27FC236}">
                    <a16:creationId xmlns:a16="http://schemas.microsoft.com/office/drawing/2014/main" id="{2FB45CF3-FB98-457A-9EBC-A94554695902}"/>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39949" name="Freeform 13">
                <a:extLst>
                  <a:ext uri="{FF2B5EF4-FFF2-40B4-BE49-F238E27FC236}">
                    <a16:creationId xmlns:a16="http://schemas.microsoft.com/office/drawing/2014/main" id="{04267F8A-34A0-4226-88B7-79F68D86BC2D}"/>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sp>
          <p:nvSpPr>
            <p:cNvPr id="39950" name="Freeform 14">
              <a:extLst>
                <a:ext uri="{FF2B5EF4-FFF2-40B4-BE49-F238E27FC236}">
                  <a16:creationId xmlns:a16="http://schemas.microsoft.com/office/drawing/2014/main" id="{AA2C3F76-0BF5-4146-9BE0-B0221AD9E677}"/>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grpSp>
        <p:nvGrpSpPr>
          <p:cNvPr id="39951" name="Group 15">
            <a:extLst>
              <a:ext uri="{FF2B5EF4-FFF2-40B4-BE49-F238E27FC236}">
                <a16:creationId xmlns:a16="http://schemas.microsoft.com/office/drawing/2014/main" id="{1DEE7C7E-2A24-44B2-931B-5EAFFE712E9A}"/>
              </a:ext>
            </a:extLst>
          </p:cNvPr>
          <p:cNvGrpSpPr>
            <a:grpSpLocks/>
          </p:cNvGrpSpPr>
          <p:nvPr/>
        </p:nvGrpSpPr>
        <p:grpSpPr bwMode="auto">
          <a:xfrm>
            <a:off x="627063" y="6021388"/>
            <a:ext cx="5684837" cy="849312"/>
            <a:chOff x="395" y="3793"/>
            <a:chExt cx="3581" cy="535"/>
          </a:xfrm>
        </p:grpSpPr>
        <p:sp>
          <p:nvSpPr>
            <p:cNvPr id="39952" name="Freeform 16">
              <a:extLst>
                <a:ext uri="{FF2B5EF4-FFF2-40B4-BE49-F238E27FC236}">
                  <a16:creationId xmlns:a16="http://schemas.microsoft.com/office/drawing/2014/main" id="{3D62B02A-2372-49B0-BE14-89BA83E6F5AC}"/>
                </a:ext>
              </a:extLst>
            </p:cNvPr>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39953" name="Freeform 17">
              <a:extLst>
                <a:ext uri="{FF2B5EF4-FFF2-40B4-BE49-F238E27FC236}">
                  <a16:creationId xmlns:a16="http://schemas.microsoft.com/office/drawing/2014/main" id="{F4BAAAA1-AB36-4CF2-8AAF-2115C9E8D5C3}"/>
                </a:ext>
              </a:extLst>
            </p:cNvPr>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39954" name="Freeform 18">
              <a:extLst>
                <a:ext uri="{FF2B5EF4-FFF2-40B4-BE49-F238E27FC236}">
                  <a16:creationId xmlns:a16="http://schemas.microsoft.com/office/drawing/2014/main" id="{CB5E930B-A092-4193-8FCC-4D84575E5C03}"/>
                </a:ext>
              </a:extLst>
            </p:cNvPr>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39955" name="Freeform 19">
              <a:extLst>
                <a:ext uri="{FF2B5EF4-FFF2-40B4-BE49-F238E27FC236}">
                  <a16:creationId xmlns:a16="http://schemas.microsoft.com/office/drawing/2014/main" id="{7329E73D-B115-4264-823B-0ACFC84BE2F0}"/>
                </a:ext>
              </a:extLst>
            </p:cNvPr>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39956" name="Freeform 20">
              <a:extLst>
                <a:ext uri="{FF2B5EF4-FFF2-40B4-BE49-F238E27FC236}">
                  <a16:creationId xmlns:a16="http://schemas.microsoft.com/office/drawing/2014/main" id="{7D22D0F2-E925-4114-B538-E2B6CC1E2AAA}"/>
                </a:ext>
              </a:extLst>
            </p:cNvPr>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39957" name="Freeform 21">
              <a:extLst>
                <a:ext uri="{FF2B5EF4-FFF2-40B4-BE49-F238E27FC236}">
                  <a16:creationId xmlns:a16="http://schemas.microsoft.com/office/drawing/2014/main" id="{0B3E72CB-3F59-4976-B6B7-B6030F982185}"/>
                </a:ext>
              </a:extLst>
            </p:cNvPr>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sp>
        <p:nvSpPr>
          <p:cNvPr id="39958" name="Rectangle 22">
            <a:extLst>
              <a:ext uri="{FF2B5EF4-FFF2-40B4-BE49-F238E27FC236}">
                <a16:creationId xmlns:a16="http://schemas.microsoft.com/office/drawing/2014/main" id="{7B74253C-50FA-4B70-B114-24B06518B50D}"/>
              </a:ext>
            </a:extLst>
          </p:cNvPr>
          <p:cNvSpPr>
            <a:spLocks noGrp="1" noChangeArrowheads="1"/>
          </p:cNvSpPr>
          <p:nvPr>
            <p:ph type="ctrTitle" sz="quarter"/>
          </p:nvPr>
        </p:nvSpPr>
        <p:spPr>
          <a:xfrm>
            <a:off x="457200" y="1447800"/>
            <a:ext cx="8229600" cy="1736725"/>
          </a:xfrm>
        </p:spPr>
        <p:txBody>
          <a:bodyPr/>
          <a:lstStyle>
            <a:lvl1pPr>
              <a:defRPr sz="5400"/>
            </a:lvl1pPr>
          </a:lstStyle>
          <a:p>
            <a:pPr lvl="0"/>
            <a:r>
              <a:rPr lang="en-US" altLang="en-US" noProof="0"/>
              <a:t>Click to edit Master title style</a:t>
            </a:r>
          </a:p>
        </p:txBody>
      </p:sp>
      <p:sp>
        <p:nvSpPr>
          <p:cNvPr id="39959" name="Rectangle 23">
            <a:extLst>
              <a:ext uri="{FF2B5EF4-FFF2-40B4-BE49-F238E27FC236}">
                <a16:creationId xmlns:a16="http://schemas.microsoft.com/office/drawing/2014/main" id="{0F1299F2-54AC-44E5-B88B-8888EBC5B734}"/>
              </a:ext>
            </a:extLst>
          </p:cNvPr>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altLang="en-US" noProof="0"/>
              <a:t>Click to edit Master subtitle style</a:t>
            </a:r>
          </a:p>
        </p:txBody>
      </p:sp>
      <p:sp>
        <p:nvSpPr>
          <p:cNvPr id="39960" name="Rectangle 24">
            <a:extLst>
              <a:ext uri="{FF2B5EF4-FFF2-40B4-BE49-F238E27FC236}">
                <a16:creationId xmlns:a16="http://schemas.microsoft.com/office/drawing/2014/main" id="{8B348D78-6A35-4EA4-9821-6CA92D117AD6}"/>
              </a:ext>
            </a:extLst>
          </p:cNvPr>
          <p:cNvSpPr>
            <a:spLocks noGrp="1" noChangeArrowheads="1"/>
          </p:cNvSpPr>
          <p:nvPr>
            <p:ph type="dt" sz="quarter" idx="2"/>
          </p:nvPr>
        </p:nvSpPr>
        <p:spPr/>
        <p:txBody>
          <a:bodyPr/>
          <a:lstStyle>
            <a:lvl1pPr>
              <a:defRPr/>
            </a:lvl1pPr>
          </a:lstStyle>
          <a:p>
            <a:endParaRPr lang="en-US" altLang="en-US"/>
          </a:p>
        </p:txBody>
      </p:sp>
      <p:sp>
        <p:nvSpPr>
          <p:cNvPr id="39961" name="Rectangle 25">
            <a:extLst>
              <a:ext uri="{FF2B5EF4-FFF2-40B4-BE49-F238E27FC236}">
                <a16:creationId xmlns:a16="http://schemas.microsoft.com/office/drawing/2014/main" id="{90AF9751-F6F1-45CE-9EF5-05EB59BDAEA2}"/>
              </a:ext>
            </a:extLst>
          </p:cNvPr>
          <p:cNvSpPr>
            <a:spLocks noGrp="1" noChangeArrowheads="1"/>
          </p:cNvSpPr>
          <p:nvPr>
            <p:ph type="sldNum" sz="quarter" idx="4"/>
          </p:nvPr>
        </p:nvSpPr>
        <p:spPr/>
        <p:txBody>
          <a:bodyPr/>
          <a:lstStyle>
            <a:lvl1pPr>
              <a:defRPr/>
            </a:lvl1pPr>
          </a:lstStyle>
          <a:p>
            <a:fld id="{323C7615-133F-45DF-A7ED-41E099030F38}" type="slidenum">
              <a:rPr lang="en-US" altLang="en-US"/>
              <a:pPr/>
              <a:t>‹#›</a:t>
            </a:fld>
            <a:endParaRPr lang="en-US" altLang="en-US"/>
          </a:p>
        </p:txBody>
      </p:sp>
      <p:sp>
        <p:nvSpPr>
          <p:cNvPr id="39962" name="Rectangle 26">
            <a:extLst>
              <a:ext uri="{FF2B5EF4-FFF2-40B4-BE49-F238E27FC236}">
                <a16:creationId xmlns:a16="http://schemas.microsoft.com/office/drawing/2014/main" id="{17C6455E-36C2-4D5A-BD49-1959D95DBAED}"/>
              </a:ext>
            </a:extLst>
          </p:cNvPr>
          <p:cNvSpPr>
            <a:spLocks noGrp="1" noChangeArrowheads="1"/>
          </p:cNvSpPr>
          <p:nvPr>
            <p:ph type="ftr" sz="quarter" idx="3"/>
          </p:nvPr>
        </p:nvSpPr>
        <p:spPr/>
        <p:txBody>
          <a:bodyPr/>
          <a:lstStyle>
            <a:lvl1pPr>
              <a:defRPr/>
            </a:lvl1pPr>
          </a:lstStyle>
          <a:p>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F9845-2C8E-4D2A-A34A-199D74BCD86A}"/>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69DC10AD-FEF8-4AA1-9D7D-C9B690D8D27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338349F-A227-48A0-A345-2DF7ED52B28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2999965-598A-4468-A81A-D738342D844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6247AF7-4FD8-4628-9FD1-8C32E1474CF6}"/>
              </a:ext>
            </a:extLst>
          </p:cNvPr>
          <p:cNvSpPr>
            <a:spLocks noGrp="1"/>
          </p:cNvSpPr>
          <p:nvPr>
            <p:ph type="sldNum" sz="quarter" idx="12"/>
          </p:nvPr>
        </p:nvSpPr>
        <p:spPr/>
        <p:txBody>
          <a:bodyPr/>
          <a:lstStyle>
            <a:lvl1pPr>
              <a:defRPr/>
            </a:lvl1pPr>
          </a:lstStyle>
          <a:p>
            <a:fld id="{399C710A-5A1B-43DF-8CF7-075D142CBBC0}" type="slidenum">
              <a:rPr lang="en-US" altLang="en-US"/>
              <a:pPr/>
              <a:t>‹#›</a:t>
            </a:fld>
            <a:endParaRPr lang="en-US" altLang="en-US"/>
          </a:p>
        </p:txBody>
      </p:sp>
    </p:spTree>
    <p:extLst>
      <p:ext uri="{BB962C8B-B14F-4D97-AF65-F5344CB8AC3E}">
        <p14:creationId xmlns:p14="http://schemas.microsoft.com/office/powerpoint/2010/main" val="23010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30FEA-C993-4898-8EE1-4E433D8F45C7}"/>
              </a:ext>
            </a:extLst>
          </p:cNvPr>
          <p:cNvSpPr>
            <a:spLocks noGrp="1"/>
          </p:cNvSpPr>
          <p:nvPr>
            <p:ph type="title" orient="vert"/>
          </p:nvPr>
        </p:nvSpPr>
        <p:spPr>
          <a:xfrm>
            <a:off x="6629400" y="228600"/>
            <a:ext cx="2057400" cy="5867400"/>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DEA391AC-87F3-4D2E-9598-FA3CB1D3BF96}"/>
              </a:ext>
            </a:extLst>
          </p:cNvPr>
          <p:cNvSpPr>
            <a:spLocks noGrp="1"/>
          </p:cNvSpPr>
          <p:nvPr>
            <p:ph type="body" orient="vert" idx="1"/>
          </p:nvPr>
        </p:nvSpPr>
        <p:spPr>
          <a:xfrm>
            <a:off x="457200" y="2286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463BEB3-E8A8-423C-9CA8-65A5EECB46A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E0AAED0-6254-4F17-9477-4BFC224769D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80CE0A5-1ADB-4BAC-B6D7-FEFA353C0B8B}"/>
              </a:ext>
            </a:extLst>
          </p:cNvPr>
          <p:cNvSpPr>
            <a:spLocks noGrp="1"/>
          </p:cNvSpPr>
          <p:nvPr>
            <p:ph type="sldNum" sz="quarter" idx="12"/>
          </p:nvPr>
        </p:nvSpPr>
        <p:spPr/>
        <p:txBody>
          <a:bodyPr/>
          <a:lstStyle>
            <a:lvl1pPr>
              <a:defRPr/>
            </a:lvl1pPr>
          </a:lstStyle>
          <a:p>
            <a:fld id="{0DD44C52-5EC0-4AA4-9D55-8FF3CE4D7415}" type="slidenum">
              <a:rPr lang="en-US" altLang="en-US"/>
              <a:pPr/>
              <a:t>‹#›</a:t>
            </a:fld>
            <a:endParaRPr lang="en-US" altLang="en-US"/>
          </a:p>
        </p:txBody>
      </p:sp>
    </p:spTree>
    <p:extLst>
      <p:ext uri="{BB962C8B-B14F-4D97-AF65-F5344CB8AC3E}">
        <p14:creationId xmlns:p14="http://schemas.microsoft.com/office/powerpoint/2010/main" val="4293087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02" name="Group 2">
            <a:extLst>
              <a:ext uri="{FF2B5EF4-FFF2-40B4-BE49-F238E27FC236}">
                <a16:creationId xmlns:a16="http://schemas.microsoft.com/office/drawing/2014/main" id="{9B8C9326-F7EA-45AD-A155-F4294D69F22A}"/>
              </a:ext>
            </a:extLst>
          </p:cNvPr>
          <p:cNvGrpSpPr>
            <a:grpSpLocks/>
          </p:cNvGrpSpPr>
          <p:nvPr/>
        </p:nvGrpSpPr>
        <p:grpSpPr bwMode="auto">
          <a:xfrm>
            <a:off x="0" y="2438400"/>
            <a:ext cx="9009063" cy="1052513"/>
            <a:chOff x="0" y="1536"/>
            <a:chExt cx="5675" cy="663"/>
          </a:xfrm>
        </p:grpSpPr>
        <p:grpSp>
          <p:nvGrpSpPr>
            <p:cNvPr id="51203" name="Group 3">
              <a:extLst>
                <a:ext uri="{FF2B5EF4-FFF2-40B4-BE49-F238E27FC236}">
                  <a16:creationId xmlns:a16="http://schemas.microsoft.com/office/drawing/2014/main" id="{BD6054AA-F171-400D-A3CD-31FEC063684B}"/>
                </a:ext>
              </a:extLst>
            </p:cNvPr>
            <p:cNvGrpSpPr>
              <a:grpSpLocks/>
            </p:cNvGrpSpPr>
            <p:nvPr/>
          </p:nvGrpSpPr>
          <p:grpSpPr bwMode="auto">
            <a:xfrm>
              <a:off x="183" y="1604"/>
              <a:ext cx="448" cy="299"/>
              <a:chOff x="720" y="336"/>
              <a:chExt cx="624" cy="432"/>
            </a:xfrm>
          </p:grpSpPr>
          <p:sp>
            <p:nvSpPr>
              <p:cNvPr id="51204" name="Rectangle 4">
                <a:extLst>
                  <a:ext uri="{FF2B5EF4-FFF2-40B4-BE49-F238E27FC236}">
                    <a16:creationId xmlns:a16="http://schemas.microsoft.com/office/drawing/2014/main" id="{1C270FB1-F4F0-40D6-A608-AF914711A76D}"/>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sp>
            <p:nvSpPr>
              <p:cNvPr id="51205" name="Rectangle 5">
                <a:extLst>
                  <a:ext uri="{FF2B5EF4-FFF2-40B4-BE49-F238E27FC236}">
                    <a16:creationId xmlns:a16="http://schemas.microsoft.com/office/drawing/2014/main" id="{DDD13073-76F9-41FF-869D-2AC8CCA8080E}"/>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grpSp>
        <p:grpSp>
          <p:nvGrpSpPr>
            <p:cNvPr id="51206" name="Group 6">
              <a:extLst>
                <a:ext uri="{FF2B5EF4-FFF2-40B4-BE49-F238E27FC236}">
                  <a16:creationId xmlns:a16="http://schemas.microsoft.com/office/drawing/2014/main" id="{3525AD6A-B3EE-4206-B5AA-B458935BABEF}"/>
                </a:ext>
              </a:extLst>
            </p:cNvPr>
            <p:cNvGrpSpPr>
              <a:grpSpLocks/>
            </p:cNvGrpSpPr>
            <p:nvPr/>
          </p:nvGrpSpPr>
          <p:grpSpPr bwMode="auto">
            <a:xfrm>
              <a:off x="261" y="1870"/>
              <a:ext cx="465" cy="299"/>
              <a:chOff x="912" y="2640"/>
              <a:chExt cx="672" cy="432"/>
            </a:xfrm>
          </p:grpSpPr>
          <p:sp>
            <p:nvSpPr>
              <p:cNvPr id="51207" name="Rectangle 7">
                <a:extLst>
                  <a:ext uri="{FF2B5EF4-FFF2-40B4-BE49-F238E27FC236}">
                    <a16:creationId xmlns:a16="http://schemas.microsoft.com/office/drawing/2014/main" id="{AB4038A8-299E-488E-A9D4-F637A84DD534}"/>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sp>
            <p:nvSpPr>
              <p:cNvPr id="51208" name="Rectangle 8">
                <a:extLst>
                  <a:ext uri="{FF2B5EF4-FFF2-40B4-BE49-F238E27FC236}">
                    <a16:creationId xmlns:a16="http://schemas.microsoft.com/office/drawing/2014/main" id="{0B95C9F8-D9DD-45E5-B9DA-974DC027B53A}"/>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grpSp>
        <p:sp>
          <p:nvSpPr>
            <p:cNvPr id="51209" name="Rectangle 9">
              <a:extLst>
                <a:ext uri="{FF2B5EF4-FFF2-40B4-BE49-F238E27FC236}">
                  <a16:creationId xmlns:a16="http://schemas.microsoft.com/office/drawing/2014/main" id="{14B9E568-C0CB-46DC-BCA7-0456CFEC89F4}"/>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sp>
          <p:nvSpPr>
            <p:cNvPr id="51210" name="Rectangle 10">
              <a:extLst>
                <a:ext uri="{FF2B5EF4-FFF2-40B4-BE49-F238E27FC236}">
                  <a16:creationId xmlns:a16="http://schemas.microsoft.com/office/drawing/2014/main" id="{E4E54716-925C-4E3E-BD9F-663EF75804A1}"/>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sp>
          <p:nvSpPr>
            <p:cNvPr id="51211" name="Rectangle 11">
              <a:extLst>
                <a:ext uri="{FF2B5EF4-FFF2-40B4-BE49-F238E27FC236}">
                  <a16:creationId xmlns:a16="http://schemas.microsoft.com/office/drawing/2014/main" id="{566BDCCE-7A76-4112-8F76-4870AFF8DE12}"/>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grpSp>
      <p:sp>
        <p:nvSpPr>
          <p:cNvPr id="51212" name="Rectangle 12">
            <a:extLst>
              <a:ext uri="{FF2B5EF4-FFF2-40B4-BE49-F238E27FC236}">
                <a16:creationId xmlns:a16="http://schemas.microsoft.com/office/drawing/2014/main" id="{7FF8F36B-CF11-48D2-88B2-FB3674CC50BB}"/>
              </a:ext>
            </a:extLst>
          </p:cNvPr>
          <p:cNvSpPr>
            <a:spLocks noGrp="1" noChangeArrowheads="1"/>
          </p:cNvSpPr>
          <p:nvPr>
            <p:ph type="ctrTitle"/>
          </p:nvPr>
        </p:nvSpPr>
        <p:spPr>
          <a:xfrm>
            <a:off x="990600" y="1676400"/>
            <a:ext cx="7772400" cy="1462088"/>
          </a:xfrm>
        </p:spPr>
        <p:txBody>
          <a:bodyPr/>
          <a:lstStyle>
            <a:lvl1pPr>
              <a:defRPr/>
            </a:lvl1pPr>
          </a:lstStyle>
          <a:p>
            <a:pPr lvl="0"/>
            <a:r>
              <a:rPr lang="en-US" altLang="en-US" noProof="0"/>
              <a:t>Click to edit Master title style</a:t>
            </a:r>
          </a:p>
        </p:txBody>
      </p:sp>
      <p:sp>
        <p:nvSpPr>
          <p:cNvPr id="51213" name="Rectangle 13">
            <a:extLst>
              <a:ext uri="{FF2B5EF4-FFF2-40B4-BE49-F238E27FC236}">
                <a16:creationId xmlns:a16="http://schemas.microsoft.com/office/drawing/2014/main" id="{B402988B-9E85-4045-A044-D503176AC717}"/>
              </a:ext>
            </a:extLst>
          </p:cNvPr>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51214" name="Rectangle 14">
            <a:extLst>
              <a:ext uri="{FF2B5EF4-FFF2-40B4-BE49-F238E27FC236}">
                <a16:creationId xmlns:a16="http://schemas.microsoft.com/office/drawing/2014/main" id="{22A6EB8B-7A6B-4609-AE85-3E09DD94803F}"/>
              </a:ext>
            </a:extLst>
          </p:cNvPr>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ltLang="en-US"/>
          </a:p>
        </p:txBody>
      </p:sp>
      <p:sp>
        <p:nvSpPr>
          <p:cNvPr id="51215" name="Rectangle 15">
            <a:extLst>
              <a:ext uri="{FF2B5EF4-FFF2-40B4-BE49-F238E27FC236}">
                <a16:creationId xmlns:a16="http://schemas.microsoft.com/office/drawing/2014/main" id="{2B3A2CE9-DF1A-4D13-98E7-7292BBBB0489}"/>
              </a:ext>
            </a:extLst>
          </p:cNvPr>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ltLang="en-US"/>
          </a:p>
        </p:txBody>
      </p:sp>
      <p:sp>
        <p:nvSpPr>
          <p:cNvPr id="51216" name="Rectangle 16">
            <a:extLst>
              <a:ext uri="{FF2B5EF4-FFF2-40B4-BE49-F238E27FC236}">
                <a16:creationId xmlns:a16="http://schemas.microsoft.com/office/drawing/2014/main" id="{F081705A-92B6-44A7-915D-0ACADB65FCA7}"/>
              </a:ext>
            </a:extLst>
          </p:cNvPr>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A15B5DDB-F6F2-42D2-AA3E-5BC6E4E92D3B}"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C8E7F-9ED5-439F-B1E1-5DDECCC6EB81}"/>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3C862621-2B63-468C-B7D6-1FC5217AC7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331D434-9D3E-420A-8C9F-23D3B4BC02F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47C0545-06D2-4484-827A-AD53D0ECFB6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0DEACA0-44EC-42C0-8846-2E668D2FA54E}"/>
              </a:ext>
            </a:extLst>
          </p:cNvPr>
          <p:cNvSpPr>
            <a:spLocks noGrp="1"/>
          </p:cNvSpPr>
          <p:nvPr>
            <p:ph type="sldNum" sz="quarter" idx="12"/>
          </p:nvPr>
        </p:nvSpPr>
        <p:spPr/>
        <p:txBody>
          <a:bodyPr/>
          <a:lstStyle>
            <a:lvl1pPr>
              <a:defRPr/>
            </a:lvl1pPr>
          </a:lstStyle>
          <a:p>
            <a:fld id="{A15E2D1B-635F-468D-A450-AC5CE7316C65}" type="slidenum">
              <a:rPr lang="en-US" altLang="en-US"/>
              <a:pPr/>
              <a:t>‹#›</a:t>
            </a:fld>
            <a:endParaRPr lang="en-US" altLang="en-US"/>
          </a:p>
        </p:txBody>
      </p:sp>
    </p:spTree>
    <p:extLst>
      <p:ext uri="{BB962C8B-B14F-4D97-AF65-F5344CB8AC3E}">
        <p14:creationId xmlns:p14="http://schemas.microsoft.com/office/powerpoint/2010/main" val="2002050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C6429-042F-4468-BC7B-DF10EDBE8525}"/>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28299E4E-7B6C-4055-95BB-5640C7EA084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7EF9D318-C896-44A6-8070-7806E529E41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992345E-F778-42C2-9B5E-C835A692CB5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E604EAB-8AB6-4CBC-B27A-812AE10F952A}"/>
              </a:ext>
            </a:extLst>
          </p:cNvPr>
          <p:cNvSpPr>
            <a:spLocks noGrp="1"/>
          </p:cNvSpPr>
          <p:nvPr>
            <p:ph type="sldNum" sz="quarter" idx="12"/>
          </p:nvPr>
        </p:nvSpPr>
        <p:spPr/>
        <p:txBody>
          <a:bodyPr/>
          <a:lstStyle>
            <a:lvl1pPr>
              <a:defRPr/>
            </a:lvl1pPr>
          </a:lstStyle>
          <a:p>
            <a:fld id="{C278F0FA-D759-45CF-B6BE-F8EAFB63DD2F}" type="slidenum">
              <a:rPr lang="en-US" altLang="en-US"/>
              <a:pPr/>
              <a:t>‹#›</a:t>
            </a:fld>
            <a:endParaRPr lang="en-US" altLang="en-US"/>
          </a:p>
        </p:txBody>
      </p:sp>
    </p:spTree>
    <p:extLst>
      <p:ext uri="{BB962C8B-B14F-4D97-AF65-F5344CB8AC3E}">
        <p14:creationId xmlns:p14="http://schemas.microsoft.com/office/powerpoint/2010/main" val="1030989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6381F-0C66-4B8A-AF13-1D03BD3E2782}"/>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CC8E6F15-171D-424F-817D-B23A13E13DEE}"/>
              </a:ext>
            </a:extLst>
          </p:cNvPr>
          <p:cNvSpPr>
            <a:spLocks noGrp="1"/>
          </p:cNvSpPr>
          <p:nvPr>
            <p:ph sz="half" idx="1"/>
          </p:nvPr>
        </p:nvSpPr>
        <p:spPr>
          <a:xfrm>
            <a:off x="1182688" y="2017713"/>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5E5BEE79-2FBB-410B-8360-9B12B063C76A}"/>
              </a:ext>
            </a:extLst>
          </p:cNvPr>
          <p:cNvSpPr>
            <a:spLocks noGrp="1"/>
          </p:cNvSpPr>
          <p:nvPr>
            <p:ph sz="half" idx="2"/>
          </p:nvPr>
        </p:nvSpPr>
        <p:spPr>
          <a:xfrm>
            <a:off x="5145088" y="2017713"/>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091CD3B8-F92A-493F-9F16-1136FA1E8E8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0163FC1-DA06-440B-B693-2E7D0B8746D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D7275D9-057C-4265-B7B2-8DBBCDD2336E}"/>
              </a:ext>
            </a:extLst>
          </p:cNvPr>
          <p:cNvSpPr>
            <a:spLocks noGrp="1"/>
          </p:cNvSpPr>
          <p:nvPr>
            <p:ph type="sldNum" sz="quarter" idx="12"/>
          </p:nvPr>
        </p:nvSpPr>
        <p:spPr/>
        <p:txBody>
          <a:bodyPr/>
          <a:lstStyle>
            <a:lvl1pPr>
              <a:defRPr/>
            </a:lvl1pPr>
          </a:lstStyle>
          <a:p>
            <a:fld id="{69E716F6-6C17-445F-B4CF-BEDB4BDF313F}" type="slidenum">
              <a:rPr lang="en-US" altLang="en-US"/>
              <a:pPr/>
              <a:t>‹#›</a:t>
            </a:fld>
            <a:endParaRPr lang="en-US" altLang="en-US"/>
          </a:p>
        </p:txBody>
      </p:sp>
    </p:spTree>
    <p:extLst>
      <p:ext uri="{BB962C8B-B14F-4D97-AF65-F5344CB8AC3E}">
        <p14:creationId xmlns:p14="http://schemas.microsoft.com/office/powerpoint/2010/main" val="852806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A3E55-F56D-4691-923B-A14AE3F89C93}"/>
              </a:ext>
            </a:extLst>
          </p:cNvPr>
          <p:cNvSpPr>
            <a:spLocks noGrp="1"/>
          </p:cNvSpPr>
          <p:nvPr>
            <p:ph type="title"/>
          </p:nvPr>
        </p:nvSpPr>
        <p:spPr>
          <a:xfrm>
            <a:off x="630238" y="365125"/>
            <a:ext cx="78867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AACD97B2-3255-41BA-A080-F78B19C00F7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095C045-70CB-44BF-89F2-23A1D51B8F38}"/>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EDEAF612-A2C3-4111-9D27-350AD1800E3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15ED93-3528-4745-B98F-DD87B0BEFDBE}"/>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C38AA009-AFD6-4EA0-8629-176159D10E78}"/>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F94892CF-60E8-4D48-84E6-4390E45C953B}"/>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93508E54-D368-49EA-97A8-4EFF22F860D4}"/>
              </a:ext>
            </a:extLst>
          </p:cNvPr>
          <p:cNvSpPr>
            <a:spLocks noGrp="1"/>
          </p:cNvSpPr>
          <p:nvPr>
            <p:ph type="sldNum" sz="quarter" idx="12"/>
          </p:nvPr>
        </p:nvSpPr>
        <p:spPr/>
        <p:txBody>
          <a:bodyPr/>
          <a:lstStyle>
            <a:lvl1pPr>
              <a:defRPr/>
            </a:lvl1pPr>
          </a:lstStyle>
          <a:p>
            <a:fld id="{06E81788-2192-415E-B0C2-192A63FC840A}" type="slidenum">
              <a:rPr lang="en-US" altLang="en-US"/>
              <a:pPr/>
              <a:t>‹#›</a:t>
            </a:fld>
            <a:endParaRPr lang="en-US" altLang="en-US"/>
          </a:p>
        </p:txBody>
      </p:sp>
    </p:spTree>
    <p:extLst>
      <p:ext uri="{BB962C8B-B14F-4D97-AF65-F5344CB8AC3E}">
        <p14:creationId xmlns:p14="http://schemas.microsoft.com/office/powerpoint/2010/main" val="1011585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8A3FF-FBB5-4EA1-B0EC-3870A253A16E}"/>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EF88A633-D17C-4903-B962-38DF9C936685}"/>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18CA017-5081-41F9-950D-6FD57C1F077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5B5348AB-4D8B-470C-8009-7AB87C1645D9}"/>
              </a:ext>
            </a:extLst>
          </p:cNvPr>
          <p:cNvSpPr>
            <a:spLocks noGrp="1"/>
          </p:cNvSpPr>
          <p:nvPr>
            <p:ph type="sldNum" sz="quarter" idx="12"/>
          </p:nvPr>
        </p:nvSpPr>
        <p:spPr/>
        <p:txBody>
          <a:bodyPr/>
          <a:lstStyle>
            <a:lvl1pPr>
              <a:defRPr/>
            </a:lvl1pPr>
          </a:lstStyle>
          <a:p>
            <a:fld id="{C5C6BF9E-A36E-4758-9AAD-7FC97B06CD3F}" type="slidenum">
              <a:rPr lang="en-US" altLang="en-US"/>
              <a:pPr/>
              <a:t>‹#›</a:t>
            </a:fld>
            <a:endParaRPr lang="en-US" altLang="en-US"/>
          </a:p>
        </p:txBody>
      </p:sp>
    </p:spTree>
    <p:extLst>
      <p:ext uri="{BB962C8B-B14F-4D97-AF65-F5344CB8AC3E}">
        <p14:creationId xmlns:p14="http://schemas.microsoft.com/office/powerpoint/2010/main" val="284595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DB4F46-85B6-4389-AC53-1877FF4A7A4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1648D35-8A65-42F6-9855-A3A1B0754E47}"/>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EF9A3FCF-0B91-4342-867B-9253F012EDA2}"/>
              </a:ext>
            </a:extLst>
          </p:cNvPr>
          <p:cNvSpPr>
            <a:spLocks noGrp="1"/>
          </p:cNvSpPr>
          <p:nvPr>
            <p:ph type="sldNum" sz="quarter" idx="12"/>
          </p:nvPr>
        </p:nvSpPr>
        <p:spPr/>
        <p:txBody>
          <a:bodyPr/>
          <a:lstStyle>
            <a:lvl1pPr>
              <a:defRPr/>
            </a:lvl1pPr>
          </a:lstStyle>
          <a:p>
            <a:fld id="{21CF97F4-95F0-4601-8AC4-E7BC09392C89}" type="slidenum">
              <a:rPr lang="en-US" altLang="en-US"/>
              <a:pPr/>
              <a:t>‹#›</a:t>
            </a:fld>
            <a:endParaRPr lang="en-US" altLang="en-US"/>
          </a:p>
        </p:txBody>
      </p:sp>
    </p:spTree>
    <p:extLst>
      <p:ext uri="{BB962C8B-B14F-4D97-AF65-F5344CB8AC3E}">
        <p14:creationId xmlns:p14="http://schemas.microsoft.com/office/powerpoint/2010/main" val="503514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1FD36-71C6-4C09-AF85-7B61C8BCA7F8}"/>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E75648EC-9C2E-4B87-BAAE-9C17CA85DE5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3830B044-9089-40BF-9C1E-6B997431431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B11256-57B2-4B82-81C2-1E664B6F464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12C4BAE-F06F-4135-A695-5779A1B8B74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03C8E5F-237D-40F7-B4E7-134CA85A86BC}"/>
              </a:ext>
            </a:extLst>
          </p:cNvPr>
          <p:cNvSpPr>
            <a:spLocks noGrp="1"/>
          </p:cNvSpPr>
          <p:nvPr>
            <p:ph type="sldNum" sz="quarter" idx="12"/>
          </p:nvPr>
        </p:nvSpPr>
        <p:spPr/>
        <p:txBody>
          <a:bodyPr/>
          <a:lstStyle>
            <a:lvl1pPr>
              <a:defRPr/>
            </a:lvl1pPr>
          </a:lstStyle>
          <a:p>
            <a:fld id="{137AF1D3-5B53-4166-82AD-233EBFE3978D}" type="slidenum">
              <a:rPr lang="en-US" altLang="en-US"/>
              <a:pPr/>
              <a:t>‹#›</a:t>
            </a:fld>
            <a:endParaRPr lang="en-US" altLang="en-US"/>
          </a:p>
        </p:txBody>
      </p:sp>
    </p:spTree>
    <p:extLst>
      <p:ext uri="{BB962C8B-B14F-4D97-AF65-F5344CB8AC3E}">
        <p14:creationId xmlns:p14="http://schemas.microsoft.com/office/powerpoint/2010/main" val="2336313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A8A-6F99-4CB1-A29D-6A98D6C05F92}"/>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764497BC-DC04-41A3-8875-D77410844F0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A135254-2307-47C7-A55B-E276964A6BE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2CBEEE4-1C70-4A0C-A175-D9A1321CBF2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0475B86-E5A8-49CD-A7AF-D420D5CF8D05}"/>
              </a:ext>
            </a:extLst>
          </p:cNvPr>
          <p:cNvSpPr>
            <a:spLocks noGrp="1"/>
          </p:cNvSpPr>
          <p:nvPr>
            <p:ph type="sldNum" sz="quarter" idx="12"/>
          </p:nvPr>
        </p:nvSpPr>
        <p:spPr/>
        <p:txBody>
          <a:bodyPr/>
          <a:lstStyle>
            <a:lvl1pPr>
              <a:defRPr/>
            </a:lvl1pPr>
          </a:lstStyle>
          <a:p>
            <a:fld id="{58D49624-73C4-4339-B591-8E51FDAF5F37}" type="slidenum">
              <a:rPr lang="en-US" altLang="en-US"/>
              <a:pPr/>
              <a:t>‹#›</a:t>
            </a:fld>
            <a:endParaRPr lang="en-US" altLang="en-US"/>
          </a:p>
        </p:txBody>
      </p:sp>
    </p:spTree>
    <p:extLst>
      <p:ext uri="{BB962C8B-B14F-4D97-AF65-F5344CB8AC3E}">
        <p14:creationId xmlns:p14="http://schemas.microsoft.com/office/powerpoint/2010/main" val="346918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4B03E-8CEE-4ADE-BDEF-E2C7DA289FCF}"/>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4731B539-D5C2-45A0-A831-BA4D7F7FD6F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574B8B45-49A5-4A5E-BA0B-DA53BC9A34F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68A963-C186-4DD5-B60D-BA436D00B10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72A9243-3B52-406D-BA4C-20E32D909D0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16102BA-7D83-4ADF-B2B0-CDC024FD059B}"/>
              </a:ext>
            </a:extLst>
          </p:cNvPr>
          <p:cNvSpPr>
            <a:spLocks noGrp="1"/>
          </p:cNvSpPr>
          <p:nvPr>
            <p:ph type="sldNum" sz="quarter" idx="12"/>
          </p:nvPr>
        </p:nvSpPr>
        <p:spPr/>
        <p:txBody>
          <a:bodyPr/>
          <a:lstStyle>
            <a:lvl1pPr>
              <a:defRPr/>
            </a:lvl1pPr>
          </a:lstStyle>
          <a:p>
            <a:fld id="{B083F7E4-AEFF-4E7D-9767-EE239ACC611E}" type="slidenum">
              <a:rPr lang="en-US" altLang="en-US"/>
              <a:pPr/>
              <a:t>‹#›</a:t>
            </a:fld>
            <a:endParaRPr lang="en-US" altLang="en-US"/>
          </a:p>
        </p:txBody>
      </p:sp>
    </p:spTree>
    <p:extLst>
      <p:ext uri="{BB962C8B-B14F-4D97-AF65-F5344CB8AC3E}">
        <p14:creationId xmlns:p14="http://schemas.microsoft.com/office/powerpoint/2010/main" val="3595539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02BF-0A87-4760-BCE0-69F8AAF4278B}"/>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5D1A27AD-E967-4DB2-A9BF-8A2F43EC1FD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E825C603-46D4-4B17-B910-621279CC874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5E2C6F4-F68D-4D5F-AA66-C563BEF4365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8E998BE-65D0-4330-BD0B-D3EF3DFEDC77}"/>
              </a:ext>
            </a:extLst>
          </p:cNvPr>
          <p:cNvSpPr>
            <a:spLocks noGrp="1"/>
          </p:cNvSpPr>
          <p:nvPr>
            <p:ph type="sldNum" sz="quarter" idx="12"/>
          </p:nvPr>
        </p:nvSpPr>
        <p:spPr/>
        <p:txBody>
          <a:bodyPr/>
          <a:lstStyle>
            <a:lvl1pPr>
              <a:defRPr/>
            </a:lvl1pPr>
          </a:lstStyle>
          <a:p>
            <a:fld id="{51F094BA-5C0E-4094-89D6-8E9C5FD4E879}" type="slidenum">
              <a:rPr lang="en-US" altLang="en-US"/>
              <a:pPr/>
              <a:t>‹#›</a:t>
            </a:fld>
            <a:endParaRPr lang="en-US" altLang="en-US"/>
          </a:p>
        </p:txBody>
      </p:sp>
    </p:spTree>
    <p:extLst>
      <p:ext uri="{BB962C8B-B14F-4D97-AF65-F5344CB8AC3E}">
        <p14:creationId xmlns:p14="http://schemas.microsoft.com/office/powerpoint/2010/main" val="343177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6946B5-2D36-4F6D-9A3E-2EB8B57F879A}"/>
              </a:ext>
            </a:extLst>
          </p:cNvPr>
          <p:cNvSpPr>
            <a:spLocks noGrp="1"/>
          </p:cNvSpPr>
          <p:nvPr>
            <p:ph type="title" orient="vert"/>
          </p:nvPr>
        </p:nvSpPr>
        <p:spPr>
          <a:xfrm>
            <a:off x="7004050" y="214313"/>
            <a:ext cx="1951038" cy="5918200"/>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24D34EF8-CE4F-4EC3-A26B-0D84E95909F3}"/>
              </a:ext>
            </a:extLst>
          </p:cNvPr>
          <p:cNvSpPr>
            <a:spLocks noGrp="1"/>
          </p:cNvSpPr>
          <p:nvPr>
            <p:ph type="body" orient="vert" idx="1"/>
          </p:nvPr>
        </p:nvSpPr>
        <p:spPr>
          <a:xfrm>
            <a:off x="1150938" y="214313"/>
            <a:ext cx="5700712" cy="5918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EEB4986-CB66-4D94-9524-17EC218641D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FE8A252-A36D-46DA-8CD0-54616E73FE5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7257141-05A4-4154-80AB-0E588F96B13D}"/>
              </a:ext>
            </a:extLst>
          </p:cNvPr>
          <p:cNvSpPr>
            <a:spLocks noGrp="1"/>
          </p:cNvSpPr>
          <p:nvPr>
            <p:ph type="sldNum" sz="quarter" idx="12"/>
          </p:nvPr>
        </p:nvSpPr>
        <p:spPr/>
        <p:txBody>
          <a:bodyPr/>
          <a:lstStyle>
            <a:lvl1pPr>
              <a:defRPr/>
            </a:lvl1pPr>
          </a:lstStyle>
          <a:p>
            <a:fld id="{880D02DF-4BF9-490A-89EB-4E416B53CB34}" type="slidenum">
              <a:rPr lang="en-US" altLang="en-US"/>
              <a:pPr/>
              <a:t>‹#›</a:t>
            </a:fld>
            <a:endParaRPr lang="en-US" altLang="en-US"/>
          </a:p>
        </p:txBody>
      </p:sp>
    </p:spTree>
    <p:extLst>
      <p:ext uri="{BB962C8B-B14F-4D97-AF65-F5344CB8AC3E}">
        <p14:creationId xmlns:p14="http://schemas.microsoft.com/office/powerpoint/2010/main" val="2629647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A9976-579C-4FB3-A994-D0FAB7FC89B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F2EE5534-5DB3-4638-A600-4E5C2C6BBAF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4A5F8D5B-75FA-43C6-BB67-76515AFC1D7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F28EE34-6715-4831-A153-E0345E2338C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7545B54-BC6B-4247-B97C-9EDD8DD61E1E}"/>
              </a:ext>
            </a:extLst>
          </p:cNvPr>
          <p:cNvSpPr>
            <a:spLocks noGrp="1"/>
          </p:cNvSpPr>
          <p:nvPr>
            <p:ph type="sldNum" sz="quarter" idx="12"/>
          </p:nvPr>
        </p:nvSpPr>
        <p:spPr/>
        <p:txBody>
          <a:bodyPr/>
          <a:lstStyle>
            <a:lvl1pPr>
              <a:defRPr/>
            </a:lvl1pPr>
          </a:lstStyle>
          <a:p>
            <a:fld id="{16B1C278-ED63-49A4-8639-81846F75027B}" type="slidenum">
              <a:rPr lang="en-US" altLang="en-US"/>
              <a:pPr/>
              <a:t>‹#›</a:t>
            </a:fld>
            <a:endParaRPr lang="en-US" altLang="en-US"/>
          </a:p>
        </p:txBody>
      </p:sp>
    </p:spTree>
    <p:extLst>
      <p:ext uri="{BB962C8B-B14F-4D97-AF65-F5344CB8AC3E}">
        <p14:creationId xmlns:p14="http://schemas.microsoft.com/office/powerpoint/2010/main" val="737588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36E17-93B7-44EB-AB28-2864AA7750A4}"/>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E36FA104-7C5E-42F1-817C-CE339A75E77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CB7D4E0-C14E-440E-B4D1-8483E68304E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900CA2F-3CCD-4F16-8354-CA76EEA77B4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39A304A-4736-42E6-88B7-131CA618E1E8}"/>
              </a:ext>
            </a:extLst>
          </p:cNvPr>
          <p:cNvSpPr>
            <a:spLocks noGrp="1"/>
          </p:cNvSpPr>
          <p:nvPr>
            <p:ph type="sldNum" sz="quarter" idx="12"/>
          </p:nvPr>
        </p:nvSpPr>
        <p:spPr/>
        <p:txBody>
          <a:bodyPr/>
          <a:lstStyle>
            <a:lvl1pPr>
              <a:defRPr/>
            </a:lvl1pPr>
          </a:lstStyle>
          <a:p>
            <a:fld id="{D152D7B1-FA65-4523-8BB1-F69692EDE6D7}" type="slidenum">
              <a:rPr lang="en-US" altLang="en-US"/>
              <a:pPr/>
              <a:t>‹#›</a:t>
            </a:fld>
            <a:endParaRPr lang="en-US" altLang="en-US"/>
          </a:p>
        </p:txBody>
      </p:sp>
    </p:spTree>
    <p:extLst>
      <p:ext uri="{BB962C8B-B14F-4D97-AF65-F5344CB8AC3E}">
        <p14:creationId xmlns:p14="http://schemas.microsoft.com/office/powerpoint/2010/main" val="2723964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BB854-E91C-4339-AD98-4C9379F201D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99141CB7-9CA4-462D-92D7-516D57E9D69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4FE2F472-01E1-4BFF-92F0-4F7E3A00247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15B9F6E-26C2-4C52-A5DE-E2FDA0C2C7A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7B4B74E-5B54-4EC1-B50A-6E0856B3489C}"/>
              </a:ext>
            </a:extLst>
          </p:cNvPr>
          <p:cNvSpPr>
            <a:spLocks noGrp="1"/>
          </p:cNvSpPr>
          <p:nvPr>
            <p:ph type="sldNum" sz="quarter" idx="12"/>
          </p:nvPr>
        </p:nvSpPr>
        <p:spPr/>
        <p:txBody>
          <a:bodyPr/>
          <a:lstStyle>
            <a:lvl1pPr>
              <a:defRPr/>
            </a:lvl1pPr>
          </a:lstStyle>
          <a:p>
            <a:fld id="{CAB107D6-846D-446B-8F0B-650393B80014}" type="slidenum">
              <a:rPr lang="en-US" altLang="en-US"/>
              <a:pPr/>
              <a:t>‹#›</a:t>
            </a:fld>
            <a:endParaRPr lang="en-US" altLang="en-US"/>
          </a:p>
        </p:txBody>
      </p:sp>
    </p:spTree>
    <p:extLst>
      <p:ext uri="{BB962C8B-B14F-4D97-AF65-F5344CB8AC3E}">
        <p14:creationId xmlns:p14="http://schemas.microsoft.com/office/powerpoint/2010/main" val="74215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119F-0532-4E09-841B-C112F65DD1AD}"/>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6457F33F-727B-434F-A850-AD2D497CE218}"/>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1593172B-DBFC-40C2-BEF2-1D8FD8A361A1}"/>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C0D86167-101F-430C-BB4D-E0F50C95342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FF14C26-1168-4738-8254-04D388CBEED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8491C8F-FCC5-4F71-9EF0-7106425FF4F3}"/>
              </a:ext>
            </a:extLst>
          </p:cNvPr>
          <p:cNvSpPr>
            <a:spLocks noGrp="1"/>
          </p:cNvSpPr>
          <p:nvPr>
            <p:ph type="sldNum" sz="quarter" idx="12"/>
          </p:nvPr>
        </p:nvSpPr>
        <p:spPr/>
        <p:txBody>
          <a:bodyPr/>
          <a:lstStyle>
            <a:lvl1pPr>
              <a:defRPr/>
            </a:lvl1pPr>
          </a:lstStyle>
          <a:p>
            <a:fld id="{931E6D0F-CCB5-4C4E-9455-376B6B0D23AA}" type="slidenum">
              <a:rPr lang="en-US" altLang="en-US"/>
              <a:pPr/>
              <a:t>‹#›</a:t>
            </a:fld>
            <a:endParaRPr lang="en-US" altLang="en-US"/>
          </a:p>
        </p:txBody>
      </p:sp>
    </p:spTree>
    <p:extLst>
      <p:ext uri="{BB962C8B-B14F-4D97-AF65-F5344CB8AC3E}">
        <p14:creationId xmlns:p14="http://schemas.microsoft.com/office/powerpoint/2010/main" val="3210033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8534-F109-4269-BC46-ECDDF13248FD}"/>
              </a:ext>
            </a:extLst>
          </p:cNvPr>
          <p:cNvSpPr>
            <a:spLocks noGrp="1"/>
          </p:cNvSpPr>
          <p:nvPr>
            <p:ph type="title"/>
          </p:nvPr>
        </p:nvSpPr>
        <p:spPr>
          <a:xfrm>
            <a:off x="630238" y="365125"/>
            <a:ext cx="78867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03521664-03A2-4146-B9BB-B4EA675882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564CE4F-6DF4-40DF-A2B5-34DE2BD32DA6}"/>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C73691D5-8E9E-4951-9303-22D22C035D6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08FC2B4-BA5F-45A3-BB7B-708E03AEA00D}"/>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66EB6802-5AF9-4657-8B6E-2EF9FD3CA2DF}"/>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A415415-DE35-4E8A-87BB-C866188EDF5F}"/>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4A0EE831-531D-4F66-9109-E0616624D713}"/>
              </a:ext>
            </a:extLst>
          </p:cNvPr>
          <p:cNvSpPr>
            <a:spLocks noGrp="1"/>
          </p:cNvSpPr>
          <p:nvPr>
            <p:ph type="sldNum" sz="quarter" idx="12"/>
          </p:nvPr>
        </p:nvSpPr>
        <p:spPr/>
        <p:txBody>
          <a:bodyPr/>
          <a:lstStyle>
            <a:lvl1pPr>
              <a:defRPr/>
            </a:lvl1pPr>
          </a:lstStyle>
          <a:p>
            <a:fld id="{B527FC5A-A77A-4194-B6C3-665CCCE84CE7}" type="slidenum">
              <a:rPr lang="en-US" altLang="en-US"/>
              <a:pPr/>
              <a:t>‹#›</a:t>
            </a:fld>
            <a:endParaRPr lang="en-US" altLang="en-US"/>
          </a:p>
        </p:txBody>
      </p:sp>
    </p:spTree>
    <p:extLst>
      <p:ext uri="{BB962C8B-B14F-4D97-AF65-F5344CB8AC3E}">
        <p14:creationId xmlns:p14="http://schemas.microsoft.com/office/powerpoint/2010/main" val="8473190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8940-17B0-405D-BD92-4FAF75A97842}"/>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6D718CB8-01DF-469D-B6F1-E7892EDB8756}"/>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3FC6E97-17B6-4B1B-933A-1CE8C5891565}"/>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1502C3EF-E8C9-42E7-93D5-7DCD6950A7F9}"/>
              </a:ext>
            </a:extLst>
          </p:cNvPr>
          <p:cNvSpPr>
            <a:spLocks noGrp="1"/>
          </p:cNvSpPr>
          <p:nvPr>
            <p:ph type="sldNum" sz="quarter" idx="12"/>
          </p:nvPr>
        </p:nvSpPr>
        <p:spPr/>
        <p:txBody>
          <a:bodyPr/>
          <a:lstStyle>
            <a:lvl1pPr>
              <a:defRPr/>
            </a:lvl1pPr>
          </a:lstStyle>
          <a:p>
            <a:fld id="{DA21300E-D810-45D2-BEFE-12EABAFCE44A}" type="slidenum">
              <a:rPr lang="en-US" altLang="en-US"/>
              <a:pPr/>
              <a:t>‹#›</a:t>
            </a:fld>
            <a:endParaRPr lang="en-US" altLang="en-US"/>
          </a:p>
        </p:txBody>
      </p:sp>
    </p:spTree>
    <p:extLst>
      <p:ext uri="{BB962C8B-B14F-4D97-AF65-F5344CB8AC3E}">
        <p14:creationId xmlns:p14="http://schemas.microsoft.com/office/powerpoint/2010/main" val="23073827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DF0D1B-0C21-44A7-8109-339BE3BF46E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A6C9FB3-F2FD-483F-8A62-0990FD1A2098}"/>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ECADFDD-819F-4F13-BC23-741026A8A14E}"/>
              </a:ext>
            </a:extLst>
          </p:cNvPr>
          <p:cNvSpPr>
            <a:spLocks noGrp="1"/>
          </p:cNvSpPr>
          <p:nvPr>
            <p:ph type="sldNum" sz="quarter" idx="12"/>
          </p:nvPr>
        </p:nvSpPr>
        <p:spPr/>
        <p:txBody>
          <a:bodyPr/>
          <a:lstStyle>
            <a:lvl1pPr>
              <a:defRPr/>
            </a:lvl1pPr>
          </a:lstStyle>
          <a:p>
            <a:fld id="{0A3A535E-0614-44AA-B1FB-BF15460DD628}" type="slidenum">
              <a:rPr lang="en-US" altLang="en-US"/>
              <a:pPr/>
              <a:t>‹#›</a:t>
            </a:fld>
            <a:endParaRPr lang="en-US" altLang="en-US"/>
          </a:p>
        </p:txBody>
      </p:sp>
    </p:spTree>
    <p:extLst>
      <p:ext uri="{BB962C8B-B14F-4D97-AF65-F5344CB8AC3E}">
        <p14:creationId xmlns:p14="http://schemas.microsoft.com/office/powerpoint/2010/main" val="324684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E5C43-D43A-459A-A857-E94FF231B8C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2D935CDC-FF49-450B-A7ED-31E3356471C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3BAD1E68-835B-4165-A153-744E8FEFEEE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AE81401-25E1-4F9E-B776-461C1BEF28C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6751DBD-0DA2-4F3F-853F-2B6890EF29FB}"/>
              </a:ext>
            </a:extLst>
          </p:cNvPr>
          <p:cNvSpPr>
            <a:spLocks noGrp="1"/>
          </p:cNvSpPr>
          <p:nvPr>
            <p:ph type="sldNum" sz="quarter" idx="12"/>
          </p:nvPr>
        </p:nvSpPr>
        <p:spPr/>
        <p:txBody>
          <a:bodyPr/>
          <a:lstStyle>
            <a:lvl1pPr>
              <a:defRPr/>
            </a:lvl1pPr>
          </a:lstStyle>
          <a:p>
            <a:fld id="{11989FAF-19F4-49D1-B550-0757A819A5B0}" type="slidenum">
              <a:rPr lang="en-US" altLang="en-US"/>
              <a:pPr/>
              <a:t>‹#›</a:t>
            </a:fld>
            <a:endParaRPr lang="en-US" altLang="en-US"/>
          </a:p>
        </p:txBody>
      </p:sp>
    </p:spTree>
    <p:extLst>
      <p:ext uri="{BB962C8B-B14F-4D97-AF65-F5344CB8AC3E}">
        <p14:creationId xmlns:p14="http://schemas.microsoft.com/office/powerpoint/2010/main" val="19661353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F6AD1-BDEA-4611-AED4-B40E5D15403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AA93CD79-CE44-43D1-AAEC-51F9B84DE3C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FA9CBCAC-50A8-4F7C-B621-EA3DFD89866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E8FD6C-CA50-44D4-963B-FDD6282B1B9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F1575BC-08EE-411F-9465-E03CBFD91D0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416AD14-D459-4C40-AA30-B48AACD0B998}"/>
              </a:ext>
            </a:extLst>
          </p:cNvPr>
          <p:cNvSpPr>
            <a:spLocks noGrp="1"/>
          </p:cNvSpPr>
          <p:nvPr>
            <p:ph type="sldNum" sz="quarter" idx="12"/>
          </p:nvPr>
        </p:nvSpPr>
        <p:spPr/>
        <p:txBody>
          <a:bodyPr/>
          <a:lstStyle>
            <a:lvl1pPr>
              <a:defRPr/>
            </a:lvl1pPr>
          </a:lstStyle>
          <a:p>
            <a:fld id="{219D6CF6-9418-4285-AE12-E7D9EB5FFEC3}" type="slidenum">
              <a:rPr lang="en-US" altLang="en-US"/>
              <a:pPr/>
              <a:t>‹#›</a:t>
            </a:fld>
            <a:endParaRPr lang="en-US" altLang="en-US"/>
          </a:p>
        </p:txBody>
      </p:sp>
    </p:spTree>
    <p:extLst>
      <p:ext uri="{BB962C8B-B14F-4D97-AF65-F5344CB8AC3E}">
        <p14:creationId xmlns:p14="http://schemas.microsoft.com/office/powerpoint/2010/main" val="2924854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8040C-352E-4845-9721-C491BB1B2DF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8CC61D73-3BDD-434C-A8EE-5293E9A9BA0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BC0B9B1E-FD10-4BE2-8283-D0099E53F2B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380CF3-4F68-4BE0-ABB7-9C125227727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F8B9AAD-E056-48A4-8ECE-0C3F2BF971B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F604DB0-7FC7-4229-AE96-1567ADA4823D}"/>
              </a:ext>
            </a:extLst>
          </p:cNvPr>
          <p:cNvSpPr>
            <a:spLocks noGrp="1"/>
          </p:cNvSpPr>
          <p:nvPr>
            <p:ph type="sldNum" sz="quarter" idx="12"/>
          </p:nvPr>
        </p:nvSpPr>
        <p:spPr/>
        <p:txBody>
          <a:bodyPr/>
          <a:lstStyle>
            <a:lvl1pPr>
              <a:defRPr/>
            </a:lvl1pPr>
          </a:lstStyle>
          <a:p>
            <a:fld id="{6DEF02D7-39AB-4686-BF7A-93509247543F}" type="slidenum">
              <a:rPr lang="en-US" altLang="en-US"/>
              <a:pPr/>
              <a:t>‹#›</a:t>
            </a:fld>
            <a:endParaRPr lang="en-US" altLang="en-US"/>
          </a:p>
        </p:txBody>
      </p:sp>
    </p:spTree>
    <p:extLst>
      <p:ext uri="{BB962C8B-B14F-4D97-AF65-F5344CB8AC3E}">
        <p14:creationId xmlns:p14="http://schemas.microsoft.com/office/powerpoint/2010/main" val="1083112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6C26-09F1-43FD-A6E3-F0133110B9F1}"/>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F134EB5-CC7E-462E-ABA2-1CDA368E8D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B7FE3753-5114-4870-8FEB-7A1F8577896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67170CD-5B1E-49A8-9BA3-22D6BA457A4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CC55C9B-3ECC-41C1-B263-55252A96651E}"/>
              </a:ext>
            </a:extLst>
          </p:cNvPr>
          <p:cNvSpPr>
            <a:spLocks noGrp="1"/>
          </p:cNvSpPr>
          <p:nvPr>
            <p:ph type="sldNum" sz="quarter" idx="12"/>
          </p:nvPr>
        </p:nvSpPr>
        <p:spPr/>
        <p:txBody>
          <a:bodyPr/>
          <a:lstStyle>
            <a:lvl1pPr>
              <a:defRPr/>
            </a:lvl1pPr>
          </a:lstStyle>
          <a:p>
            <a:fld id="{862EF297-EE18-42DE-90F8-30788430E2EA}" type="slidenum">
              <a:rPr lang="en-US" altLang="en-US"/>
              <a:pPr/>
              <a:t>‹#›</a:t>
            </a:fld>
            <a:endParaRPr lang="en-US" altLang="en-US"/>
          </a:p>
        </p:txBody>
      </p:sp>
    </p:spTree>
    <p:extLst>
      <p:ext uri="{BB962C8B-B14F-4D97-AF65-F5344CB8AC3E}">
        <p14:creationId xmlns:p14="http://schemas.microsoft.com/office/powerpoint/2010/main" val="35478316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3EB38E-FDF0-4E0B-AF2D-0DA673247E7C}"/>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D9A7775F-6462-41F7-9F77-7EDDEAABC4ED}"/>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9C8924E-4200-47D8-9F6C-DBF0AD17BD2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8CD3E14-AAF5-429B-960E-F9B6E97F8E2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C6A6B47-CA09-449C-9631-9B1DB82ABEDA}"/>
              </a:ext>
            </a:extLst>
          </p:cNvPr>
          <p:cNvSpPr>
            <a:spLocks noGrp="1"/>
          </p:cNvSpPr>
          <p:nvPr>
            <p:ph type="sldNum" sz="quarter" idx="12"/>
          </p:nvPr>
        </p:nvSpPr>
        <p:spPr/>
        <p:txBody>
          <a:bodyPr/>
          <a:lstStyle>
            <a:lvl1pPr>
              <a:defRPr/>
            </a:lvl1pPr>
          </a:lstStyle>
          <a:p>
            <a:fld id="{0AFC9369-C835-4E29-9797-DFBA88B08B16}" type="slidenum">
              <a:rPr lang="en-US" altLang="en-US"/>
              <a:pPr/>
              <a:t>‹#›</a:t>
            </a:fld>
            <a:endParaRPr lang="en-US" altLang="en-US"/>
          </a:p>
        </p:txBody>
      </p:sp>
    </p:spTree>
    <p:extLst>
      <p:ext uri="{BB962C8B-B14F-4D97-AF65-F5344CB8AC3E}">
        <p14:creationId xmlns:p14="http://schemas.microsoft.com/office/powerpoint/2010/main" val="14436789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0B3C8BCC-D783-4CE5-8AE8-639E24FDDFBB}"/>
              </a:ext>
            </a:extLst>
          </p:cNvPr>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a:t>Click to edit Master title style</a:t>
            </a:r>
          </a:p>
        </p:txBody>
      </p:sp>
      <p:sp>
        <p:nvSpPr>
          <p:cNvPr id="95235" name="Rectangle 3">
            <a:extLst>
              <a:ext uri="{FF2B5EF4-FFF2-40B4-BE49-F238E27FC236}">
                <a16:creationId xmlns:a16="http://schemas.microsoft.com/office/drawing/2014/main" id="{2FC593FF-C0BF-42C4-84C1-4FC23380DDE6}"/>
              </a:ext>
            </a:extLst>
          </p:cNvPr>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800"/>
            </a:lvl1pPr>
          </a:lstStyle>
          <a:p>
            <a:pPr lvl="0"/>
            <a:r>
              <a:rPr lang="en-US" altLang="en-US" noProof="0"/>
              <a:t>Click to edit Master subtitle style</a:t>
            </a:r>
          </a:p>
        </p:txBody>
      </p:sp>
      <p:sp>
        <p:nvSpPr>
          <p:cNvPr id="95236" name="Rectangle 4">
            <a:extLst>
              <a:ext uri="{FF2B5EF4-FFF2-40B4-BE49-F238E27FC236}">
                <a16:creationId xmlns:a16="http://schemas.microsoft.com/office/drawing/2014/main" id="{00ACB84C-AA10-4C75-A024-D777F84E9922}"/>
              </a:ext>
            </a:extLst>
          </p:cNvPr>
          <p:cNvSpPr>
            <a:spLocks noGrp="1" noChangeArrowheads="1"/>
          </p:cNvSpPr>
          <p:nvPr>
            <p:ph type="dt" sz="half" idx="2"/>
          </p:nvPr>
        </p:nvSpPr>
        <p:spPr/>
        <p:txBody>
          <a:bodyPr/>
          <a:lstStyle>
            <a:lvl1pPr>
              <a:defRPr/>
            </a:lvl1pPr>
          </a:lstStyle>
          <a:p>
            <a:endParaRPr lang="en-US" altLang="en-US"/>
          </a:p>
        </p:txBody>
      </p:sp>
      <p:sp>
        <p:nvSpPr>
          <p:cNvPr id="95237" name="Rectangle 5">
            <a:extLst>
              <a:ext uri="{FF2B5EF4-FFF2-40B4-BE49-F238E27FC236}">
                <a16:creationId xmlns:a16="http://schemas.microsoft.com/office/drawing/2014/main" id="{AC66AD6E-7080-42FF-A6EA-5D5C413938A0}"/>
              </a:ext>
            </a:extLst>
          </p:cNvPr>
          <p:cNvSpPr>
            <a:spLocks noGrp="1" noChangeArrowheads="1"/>
          </p:cNvSpPr>
          <p:nvPr>
            <p:ph type="ftr" sz="quarter" idx="3"/>
          </p:nvPr>
        </p:nvSpPr>
        <p:spPr>
          <a:xfrm>
            <a:off x="3124200" y="6243638"/>
            <a:ext cx="2895600" cy="457200"/>
          </a:xfrm>
        </p:spPr>
        <p:txBody>
          <a:bodyPr/>
          <a:lstStyle>
            <a:lvl1pPr>
              <a:defRPr/>
            </a:lvl1pPr>
          </a:lstStyle>
          <a:p>
            <a:endParaRPr lang="en-US" altLang="en-US"/>
          </a:p>
        </p:txBody>
      </p:sp>
      <p:sp>
        <p:nvSpPr>
          <p:cNvPr id="95238" name="Rectangle 6">
            <a:extLst>
              <a:ext uri="{FF2B5EF4-FFF2-40B4-BE49-F238E27FC236}">
                <a16:creationId xmlns:a16="http://schemas.microsoft.com/office/drawing/2014/main" id="{8D4A7300-8383-4ECC-9B1B-6BC859D9527F}"/>
              </a:ext>
            </a:extLst>
          </p:cNvPr>
          <p:cNvSpPr>
            <a:spLocks noGrp="1" noChangeArrowheads="1"/>
          </p:cNvSpPr>
          <p:nvPr>
            <p:ph type="sldNum" sz="quarter" idx="4"/>
          </p:nvPr>
        </p:nvSpPr>
        <p:spPr/>
        <p:txBody>
          <a:bodyPr/>
          <a:lstStyle>
            <a:lvl1pPr>
              <a:defRPr/>
            </a:lvl1pPr>
          </a:lstStyle>
          <a:p>
            <a:fld id="{8C2792D7-B6F5-4AE4-8282-4E7EB5F8A951}" type="slidenum">
              <a:rPr lang="en-US" altLang="en-US"/>
              <a:pPr/>
              <a:t>‹#›</a:t>
            </a:fld>
            <a:endParaRPr lang="en-US" altLang="en-US"/>
          </a:p>
        </p:txBody>
      </p:sp>
      <p:sp>
        <p:nvSpPr>
          <p:cNvPr id="95239" name="Freeform 7">
            <a:extLst>
              <a:ext uri="{FF2B5EF4-FFF2-40B4-BE49-F238E27FC236}">
                <a16:creationId xmlns:a16="http://schemas.microsoft.com/office/drawing/2014/main" id="{8D55C4BB-40F0-4895-AF22-BEF61543B440}"/>
              </a:ext>
            </a:extLst>
          </p:cNvPr>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95240" name="Line 8">
            <a:extLst>
              <a:ext uri="{FF2B5EF4-FFF2-40B4-BE49-F238E27FC236}">
                <a16:creationId xmlns:a16="http://schemas.microsoft.com/office/drawing/2014/main" id="{5DFCC8AA-7F3B-4CD2-823D-AB8724F72636}"/>
              </a:ext>
            </a:extLst>
          </p:cNvPr>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D9127-AF29-4667-8AB9-E1565A5F7F33}"/>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620EFD89-BEF5-4724-A79C-2F633BD837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152775E-4218-4E74-A268-BA17C989138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BFC7B29-A9EB-4CAF-B132-989197B6B67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F1C5F33-D92C-43D4-8535-B42C4003F0F4}"/>
              </a:ext>
            </a:extLst>
          </p:cNvPr>
          <p:cNvSpPr>
            <a:spLocks noGrp="1"/>
          </p:cNvSpPr>
          <p:nvPr>
            <p:ph type="sldNum" sz="quarter" idx="12"/>
          </p:nvPr>
        </p:nvSpPr>
        <p:spPr/>
        <p:txBody>
          <a:bodyPr/>
          <a:lstStyle>
            <a:lvl1pPr>
              <a:defRPr/>
            </a:lvl1pPr>
          </a:lstStyle>
          <a:p>
            <a:fld id="{A069331A-2058-4F7A-AD66-71A2C7F547C9}" type="slidenum">
              <a:rPr lang="en-US" altLang="en-US"/>
              <a:pPr/>
              <a:t>‹#›</a:t>
            </a:fld>
            <a:endParaRPr lang="en-US" altLang="en-US"/>
          </a:p>
        </p:txBody>
      </p:sp>
    </p:spTree>
    <p:extLst>
      <p:ext uri="{BB962C8B-B14F-4D97-AF65-F5344CB8AC3E}">
        <p14:creationId xmlns:p14="http://schemas.microsoft.com/office/powerpoint/2010/main" val="29261984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EFF23-10AC-43C4-8EFC-09D42679368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634C60CF-8195-45C4-BA88-6BDCD78957C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CBDBE837-78D3-4479-912B-B463AA15683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B4D2E7B-0D16-4C4E-8C9B-5581AD57CD9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0D23A56-939D-4E92-AAE7-676D82C48E71}"/>
              </a:ext>
            </a:extLst>
          </p:cNvPr>
          <p:cNvSpPr>
            <a:spLocks noGrp="1"/>
          </p:cNvSpPr>
          <p:nvPr>
            <p:ph type="sldNum" sz="quarter" idx="12"/>
          </p:nvPr>
        </p:nvSpPr>
        <p:spPr/>
        <p:txBody>
          <a:bodyPr/>
          <a:lstStyle>
            <a:lvl1pPr>
              <a:defRPr/>
            </a:lvl1pPr>
          </a:lstStyle>
          <a:p>
            <a:fld id="{E98A0A18-E6CC-4539-B1DB-087DC783B59F}" type="slidenum">
              <a:rPr lang="en-US" altLang="en-US"/>
              <a:pPr/>
              <a:t>‹#›</a:t>
            </a:fld>
            <a:endParaRPr lang="en-US" altLang="en-US"/>
          </a:p>
        </p:txBody>
      </p:sp>
    </p:spTree>
    <p:extLst>
      <p:ext uri="{BB962C8B-B14F-4D97-AF65-F5344CB8AC3E}">
        <p14:creationId xmlns:p14="http://schemas.microsoft.com/office/powerpoint/2010/main" val="17763413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BD89E-AE32-434E-B92D-E966D5F441B6}"/>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086DFAB1-549D-421A-A74D-192910408C5F}"/>
              </a:ext>
            </a:extLst>
          </p:cNvPr>
          <p:cNvSpPr>
            <a:spLocks noGrp="1"/>
          </p:cNvSpPr>
          <p:nvPr>
            <p:ph sz="half" idx="1"/>
          </p:nvPr>
        </p:nvSpPr>
        <p:spPr>
          <a:xfrm>
            <a:off x="457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1EEB2B1D-BDAA-4D97-949D-B183C485B925}"/>
              </a:ext>
            </a:extLst>
          </p:cNvPr>
          <p:cNvSpPr>
            <a:spLocks noGrp="1"/>
          </p:cNvSpPr>
          <p:nvPr>
            <p:ph sz="half" idx="2"/>
          </p:nvPr>
        </p:nvSpPr>
        <p:spPr>
          <a:xfrm>
            <a:off x="4648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BEDC51E8-92AA-4D78-954C-EFCC8B51326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881A989-31D0-4580-94A3-7F3BD752AAB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F26B82E-F143-42F4-A9E1-0463294A10E8}"/>
              </a:ext>
            </a:extLst>
          </p:cNvPr>
          <p:cNvSpPr>
            <a:spLocks noGrp="1"/>
          </p:cNvSpPr>
          <p:nvPr>
            <p:ph type="sldNum" sz="quarter" idx="12"/>
          </p:nvPr>
        </p:nvSpPr>
        <p:spPr/>
        <p:txBody>
          <a:bodyPr/>
          <a:lstStyle>
            <a:lvl1pPr>
              <a:defRPr/>
            </a:lvl1pPr>
          </a:lstStyle>
          <a:p>
            <a:fld id="{A76695FA-A6A8-4579-8E09-4AA125A1529E}" type="slidenum">
              <a:rPr lang="en-US" altLang="en-US"/>
              <a:pPr/>
              <a:t>‹#›</a:t>
            </a:fld>
            <a:endParaRPr lang="en-US" altLang="en-US"/>
          </a:p>
        </p:txBody>
      </p:sp>
    </p:spTree>
    <p:extLst>
      <p:ext uri="{BB962C8B-B14F-4D97-AF65-F5344CB8AC3E}">
        <p14:creationId xmlns:p14="http://schemas.microsoft.com/office/powerpoint/2010/main" val="26833039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5CAAA-28DB-4E99-ACFA-875708A8CBD8}"/>
              </a:ext>
            </a:extLst>
          </p:cNvPr>
          <p:cNvSpPr>
            <a:spLocks noGrp="1"/>
          </p:cNvSpPr>
          <p:nvPr>
            <p:ph type="title"/>
          </p:nvPr>
        </p:nvSpPr>
        <p:spPr>
          <a:xfrm>
            <a:off x="630238" y="365125"/>
            <a:ext cx="78867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B6E75887-2EBE-4BA9-B21C-8B571A0B9F7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F1BB6D-516C-4B34-8141-AD22E4FB8AD3}"/>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63222294-42BF-408F-8931-1564CB3D9CA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E69C9A2-5C2D-4393-88DF-ED7AC70D6E7D}"/>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D88969BA-8451-45E2-B06D-AFCDA867814F}"/>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25E8AF4A-7DA3-4A68-94A2-C3F782E50581}"/>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9150DBF3-4063-4E27-9415-275F5F47B8D9}"/>
              </a:ext>
            </a:extLst>
          </p:cNvPr>
          <p:cNvSpPr>
            <a:spLocks noGrp="1"/>
          </p:cNvSpPr>
          <p:nvPr>
            <p:ph type="sldNum" sz="quarter" idx="12"/>
          </p:nvPr>
        </p:nvSpPr>
        <p:spPr/>
        <p:txBody>
          <a:bodyPr/>
          <a:lstStyle>
            <a:lvl1pPr>
              <a:defRPr/>
            </a:lvl1pPr>
          </a:lstStyle>
          <a:p>
            <a:fld id="{B6C2824C-E62F-465F-A413-AE6DB20DE860}" type="slidenum">
              <a:rPr lang="en-US" altLang="en-US"/>
              <a:pPr/>
              <a:t>‹#›</a:t>
            </a:fld>
            <a:endParaRPr lang="en-US" altLang="en-US"/>
          </a:p>
        </p:txBody>
      </p:sp>
    </p:spTree>
    <p:extLst>
      <p:ext uri="{BB962C8B-B14F-4D97-AF65-F5344CB8AC3E}">
        <p14:creationId xmlns:p14="http://schemas.microsoft.com/office/powerpoint/2010/main" val="10917495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81A01-FB96-4D7C-A3EC-FC7FC7A362FE}"/>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9B1F38B7-BF5C-49AF-B0E5-D36C5037E5E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7A512256-30DF-41D3-90EF-925F4B78C4A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1AC92A4-971B-45EA-92F8-D7D03656CD10}"/>
              </a:ext>
            </a:extLst>
          </p:cNvPr>
          <p:cNvSpPr>
            <a:spLocks noGrp="1"/>
          </p:cNvSpPr>
          <p:nvPr>
            <p:ph type="sldNum" sz="quarter" idx="12"/>
          </p:nvPr>
        </p:nvSpPr>
        <p:spPr/>
        <p:txBody>
          <a:bodyPr/>
          <a:lstStyle>
            <a:lvl1pPr>
              <a:defRPr/>
            </a:lvl1pPr>
          </a:lstStyle>
          <a:p>
            <a:fld id="{421D2FD2-47B8-48E8-B6D6-29524F9EB272}" type="slidenum">
              <a:rPr lang="en-US" altLang="en-US"/>
              <a:pPr/>
              <a:t>‹#›</a:t>
            </a:fld>
            <a:endParaRPr lang="en-US" altLang="en-US"/>
          </a:p>
        </p:txBody>
      </p:sp>
    </p:spTree>
    <p:extLst>
      <p:ext uri="{BB962C8B-B14F-4D97-AF65-F5344CB8AC3E}">
        <p14:creationId xmlns:p14="http://schemas.microsoft.com/office/powerpoint/2010/main" val="96795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489ED-F79C-40B7-A4D8-F790E120AF5F}"/>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3496ABB9-9F1F-4B6E-9B4C-669671355A59}"/>
              </a:ext>
            </a:extLst>
          </p:cNvPr>
          <p:cNvSpPr>
            <a:spLocks noGrp="1"/>
          </p:cNvSpPr>
          <p:nvPr>
            <p:ph sz="half" idx="1"/>
          </p:nvPr>
        </p:nvSpPr>
        <p:spPr>
          <a:xfrm>
            <a:off x="457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E87E2D55-84B2-40FB-85DB-44D237E73C42}"/>
              </a:ext>
            </a:extLst>
          </p:cNvPr>
          <p:cNvSpPr>
            <a:spLocks noGrp="1"/>
          </p:cNvSpPr>
          <p:nvPr>
            <p:ph sz="half" idx="2"/>
          </p:nvPr>
        </p:nvSpPr>
        <p:spPr>
          <a:xfrm>
            <a:off x="4648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9D1932B4-65A6-4209-8698-FD78CB0FA69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466CCBC-A725-4676-82A9-831ED4936DF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061BA2B-36AB-4319-A2D0-C9BA81A4523B}"/>
              </a:ext>
            </a:extLst>
          </p:cNvPr>
          <p:cNvSpPr>
            <a:spLocks noGrp="1"/>
          </p:cNvSpPr>
          <p:nvPr>
            <p:ph type="sldNum" sz="quarter" idx="12"/>
          </p:nvPr>
        </p:nvSpPr>
        <p:spPr/>
        <p:txBody>
          <a:bodyPr/>
          <a:lstStyle>
            <a:lvl1pPr>
              <a:defRPr/>
            </a:lvl1pPr>
          </a:lstStyle>
          <a:p>
            <a:fld id="{F13895EA-16FB-494A-B192-64D126C79E3B}" type="slidenum">
              <a:rPr lang="en-US" altLang="en-US"/>
              <a:pPr/>
              <a:t>‹#›</a:t>
            </a:fld>
            <a:endParaRPr lang="en-US" altLang="en-US"/>
          </a:p>
        </p:txBody>
      </p:sp>
    </p:spTree>
    <p:extLst>
      <p:ext uri="{BB962C8B-B14F-4D97-AF65-F5344CB8AC3E}">
        <p14:creationId xmlns:p14="http://schemas.microsoft.com/office/powerpoint/2010/main" val="32982241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223A91-F2F8-45DE-A681-7B6CB4230F5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C166DC70-FC17-45E3-A3DC-9DEEE3BCCCD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92550EE-997D-4CDB-A53B-C0CE9DCFB577}"/>
              </a:ext>
            </a:extLst>
          </p:cNvPr>
          <p:cNvSpPr>
            <a:spLocks noGrp="1"/>
          </p:cNvSpPr>
          <p:nvPr>
            <p:ph type="sldNum" sz="quarter" idx="12"/>
          </p:nvPr>
        </p:nvSpPr>
        <p:spPr/>
        <p:txBody>
          <a:bodyPr/>
          <a:lstStyle>
            <a:lvl1pPr>
              <a:defRPr/>
            </a:lvl1pPr>
          </a:lstStyle>
          <a:p>
            <a:fld id="{9303AF12-1D5F-49BF-9A6C-F667A1FAA16D}" type="slidenum">
              <a:rPr lang="en-US" altLang="en-US"/>
              <a:pPr/>
              <a:t>‹#›</a:t>
            </a:fld>
            <a:endParaRPr lang="en-US" altLang="en-US"/>
          </a:p>
        </p:txBody>
      </p:sp>
    </p:spTree>
    <p:extLst>
      <p:ext uri="{BB962C8B-B14F-4D97-AF65-F5344CB8AC3E}">
        <p14:creationId xmlns:p14="http://schemas.microsoft.com/office/powerpoint/2010/main" val="34840304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EB299-8EEE-4665-AE47-09B7C68B7FB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2431FF7C-D4A4-4928-BFF3-F8F125AFFB6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57328080-A4CA-4D99-8589-46B2490F3DD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7F8911-6524-489D-B81D-B7150535690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346CDA2-1077-4853-B639-A88DB76FE3C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FB8863E-EC2A-4F9B-8290-FF4E96BE8622}"/>
              </a:ext>
            </a:extLst>
          </p:cNvPr>
          <p:cNvSpPr>
            <a:spLocks noGrp="1"/>
          </p:cNvSpPr>
          <p:nvPr>
            <p:ph type="sldNum" sz="quarter" idx="12"/>
          </p:nvPr>
        </p:nvSpPr>
        <p:spPr/>
        <p:txBody>
          <a:bodyPr/>
          <a:lstStyle>
            <a:lvl1pPr>
              <a:defRPr/>
            </a:lvl1pPr>
          </a:lstStyle>
          <a:p>
            <a:fld id="{B8C2D4C9-13B5-4ED0-B0AC-311F8A6913F7}" type="slidenum">
              <a:rPr lang="en-US" altLang="en-US"/>
              <a:pPr/>
              <a:t>‹#›</a:t>
            </a:fld>
            <a:endParaRPr lang="en-US" altLang="en-US"/>
          </a:p>
        </p:txBody>
      </p:sp>
    </p:spTree>
    <p:extLst>
      <p:ext uri="{BB962C8B-B14F-4D97-AF65-F5344CB8AC3E}">
        <p14:creationId xmlns:p14="http://schemas.microsoft.com/office/powerpoint/2010/main" val="311064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073A8-4E59-4A99-8D5B-83945029B84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AC053A12-B6B5-4BA6-9AA5-0C97B5EE243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764D862B-B0A0-4F30-BF51-FBF48001270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500F57-7C48-443E-B875-6A065135909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C661907-4F80-48A0-BF7E-AE11A8FF841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01B8D11-F43E-4DA5-AC10-501EA5F1834F}"/>
              </a:ext>
            </a:extLst>
          </p:cNvPr>
          <p:cNvSpPr>
            <a:spLocks noGrp="1"/>
          </p:cNvSpPr>
          <p:nvPr>
            <p:ph type="sldNum" sz="quarter" idx="12"/>
          </p:nvPr>
        </p:nvSpPr>
        <p:spPr/>
        <p:txBody>
          <a:bodyPr/>
          <a:lstStyle>
            <a:lvl1pPr>
              <a:defRPr/>
            </a:lvl1pPr>
          </a:lstStyle>
          <a:p>
            <a:fld id="{32AF634C-9187-482A-8E97-B8292C1E0AA1}" type="slidenum">
              <a:rPr lang="en-US" altLang="en-US"/>
              <a:pPr/>
              <a:t>‹#›</a:t>
            </a:fld>
            <a:endParaRPr lang="en-US" altLang="en-US"/>
          </a:p>
        </p:txBody>
      </p:sp>
    </p:spTree>
    <p:extLst>
      <p:ext uri="{BB962C8B-B14F-4D97-AF65-F5344CB8AC3E}">
        <p14:creationId xmlns:p14="http://schemas.microsoft.com/office/powerpoint/2010/main" val="8260165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F7CF0-9608-4721-A0F5-8B32D8936383}"/>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ED8788AD-17A0-48A1-BAD9-3FE52AD87E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F2AD3B5-1155-46B1-B31F-0F5B976BC94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082DF85-5D5F-40D4-8B9F-B161C2DC079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1301F80-B46F-405C-B4AA-E36D5E911657}"/>
              </a:ext>
            </a:extLst>
          </p:cNvPr>
          <p:cNvSpPr>
            <a:spLocks noGrp="1"/>
          </p:cNvSpPr>
          <p:nvPr>
            <p:ph type="sldNum" sz="quarter" idx="12"/>
          </p:nvPr>
        </p:nvSpPr>
        <p:spPr/>
        <p:txBody>
          <a:bodyPr/>
          <a:lstStyle>
            <a:lvl1pPr>
              <a:defRPr/>
            </a:lvl1pPr>
          </a:lstStyle>
          <a:p>
            <a:fld id="{B0178AB3-5EE6-4317-A436-0738B077F1E9}" type="slidenum">
              <a:rPr lang="en-US" altLang="en-US"/>
              <a:pPr/>
              <a:t>‹#›</a:t>
            </a:fld>
            <a:endParaRPr lang="en-US" altLang="en-US"/>
          </a:p>
        </p:txBody>
      </p:sp>
    </p:spTree>
    <p:extLst>
      <p:ext uri="{BB962C8B-B14F-4D97-AF65-F5344CB8AC3E}">
        <p14:creationId xmlns:p14="http://schemas.microsoft.com/office/powerpoint/2010/main" val="25836436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A3E6E1-7228-4EBD-AFA7-0CB4B797D7F6}"/>
              </a:ext>
            </a:extLst>
          </p:cNvPr>
          <p:cNvSpPr>
            <a:spLocks noGrp="1"/>
          </p:cNvSpPr>
          <p:nvPr>
            <p:ph type="title" orient="vert"/>
          </p:nvPr>
        </p:nvSpPr>
        <p:spPr>
          <a:xfrm>
            <a:off x="6629400" y="277813"/>
            <a:ext cx="2057400" cy="5853112"/>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074C9306-9945-4935-828C-D06A8B270811}"/>
              </a:ext>
            </a:extLst>
          </p:cNvPr>
          <p:cNvSpPr>
            <a:spLocks noGrp="1"/>
          </p:cNvSpPr>
          <p:nvPr>
            <p:ph type="body" orient="vert" idx="1"/>
          </p:nvPr>
        </p:nvSpPr>
        <p:spPr>
          <a:xfrm>
            <a:off x="457200" y="277813"/>
            <a:ext cx="60198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5A5C930-20F2-4D3D-A5CF-11D9E086C47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97685FB-7471-46D6-B2B9-C345B8E4273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D52C60E-48CB-4EAA-BD20-C5A3E0848BF9}"/>
              </a:ext>
            </a:extLst>
          </p:cNvPr>
          <p:cNvSpPr>
            <a:spLocks noGrp="1"/>
          </p:cNvSpPr>
          <p:nvPr>
            <p:ph type="sldNum" sz="quarter" idx="12"/>
          </p:nvPr>
        </p:nvSpPr>
        <p:spPr/>
        <p:txBody>
          <a:bodyPr/>
          <a:lstStyle>
            <a:lvl1pPr>
              <a:defRPr/>
            </a:lvl1pPr>
          </a:lstStyle>
          <a:p>
            <a:fld id="{D3A69306-675D-4D47-A412-33FBF13CCA0B}" type="slidenum">
              <a:rPr lang="en-US" altLang="en-US"/>
              <a:pPr/>
              <a:t>‹#›</a:t>
            </a:fld>
            <a:endParaRPr lang="en-US" altLang="en-US"/>
          </a:p>
        </p:txBody>
      </p:sp>
    </p:spTree>
    <p:extLst>
      <p:ext uri="{BB962C8B-B14F-4D97-AF65-F5344CB8AC3E}">
        <p14:creationId xmlns:p14="http://schemas.microsoft.com/office/powerpoint/2010/main" val="1099679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ECEF3-C718-400C-A5F1-B4482DAFCE8C}"/>
              </a:ext>
            </a:extLst>
          </p:cNvPr>
          <p:cNvSpPr>
            <a:spLocks noGrp="1"/>
          </p:cNvSpPr>
          <p:nvPr>
            <p:ph type="title"/>
          </p:nvPr>
        </p:nvSpPr>
        <p:spPr>
          <a:xfrm>
            <a:off x="630238" y="365125"/>
            <a:ext cx="78867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7D1E875B-197C-45F2-A5BB-E05EB76F391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FC4DA86-E932-4C15-B12C-737E2E089323}"/>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684FE78D-7D13-4BA3-98A4-69BC2890AD9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E556F67-2BC4-465F-B27D-0BD44640212D}"/>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05320FEB-6ECB-4F21-B436-53657C346244}"/>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C1218829-DE2C-4DC1-B339-036D651343AE}"/>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521FBDD0-A184-434A-A16E-6FC5204F8056}"/>
              </a:ext>
            </a:extLst>
          </p:cNvPr>
          <p:cNvSpPr>
            <a:spLocks noGrp="1"/>
          </p:cNvSpPr>
          <p:nvPr>
            <p:ph type="sldNum" sz="quarter" idx="12"/>
          </p:nvPr>
        </p:nvSpPr>
        <p:spPr/>
        <p:txBody>
          <a:bodyPr/>
          <a:lstStyle>
            <a:lvl1pPr>
              <a:defRPr/>
            </a:lvl1pPr>
          </a:lstStyle>
          <a:p>
            <a:fld id="{95E04B77-21A0-4EAD-824D-3669422B589D}" type="slidenum">
              <a:rPr lang="en-US" altLang="en-US"/>
              <a:pPr/>
              <a:t>‹#›</a:t>
            </a:fld>
            <a:endParaRPr lang="en-US" altLang="en-US"/>
          </a:p>
        </p:txBody>
      </p:sp>
    </p:spTree>
    <p:extLst>
      <p:ext uri="{BB962C8B-B14F-4D97-AF65-F5344CB8AC3E}">
        <p14:creationId xmlns:p14="http://schemas.microsoft.com/office/powerpoint/2010/main" val="282265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7E72-88E7-44E6-A3FD-63AD06F1647F}"/>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CE6D0947-CAAF-4BB2-AB7F-E1BEDAFB25D3}"/>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7173CBDE-C667-46D1-AB27-4B58E1FDD202}"/>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9BC5A33D-33A2-41C7-ADE9-2D28A990A5C9}"/>
              </a:ext>
            </a:extLst>
          </p:cNvPr>
          <p:cNvSpPr>
            <a:spLocks noGrp="1"/>
          </p:cNvSpPr>
          <p:nvPr>
            <p:ph type="sldNum" sz="quarter" idx="12"/>
          </p:nvPr>
        </p:nvSpPr>
        <p:spPr/>
        <p:txBody>
          <a:bodyPr/>
          <a:lstStyle>
            <a:lvl1pPr>
              <a:defRPr/>
            </a:lvl1pPr>
          </a:lstStyle>
          <a:p>
            <a:fld id="{AA36C52F-76D2-40F4-91FE-A24B09ACF919}" type="slidenum">
              <a:rPr lang="en-US" altLang="en-US"/>
              <a:pPr/>
              <a:t>‹#›</a:t>
            </a:fld>
            <a:endParaRPr lang="en-US" altLang="en-US"/>
          </a:p>
        </p:txBody>
      </p:sp>
    </p:spTree>
    <p:extLst>
      <p:ext uri="{BB962C8B-B14F-4D97-AF65-F5344CB8AC3E}">
        <p14:creationId xmlns:p14="http://schemas.microsoft.com/office/powerpoint/2010/main" val="364736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9D8061-88FB-4C5D-9190-CDE10FF80598}"/>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E32BF6C2-47F6-4BBB-87D4-58C4AB829961}"/>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6FA147A-A28C-4F30-BEDF-B9CF6C7108E4}"/>
              </a:ext>
            </a:extLst>
          </p:cNvPr>
          <p:cNvSpPr>
            <a:spLocks noGrp="1"/>
          </p:cNvSpPr>
          <p:nvPr>
            <p:ph type="sldNum" sz="quarter" idx="12"/>
          </p:nvPr>
        </p:nvSpPr>
        <p:spPr/>
        <p:txBody>
          <a:bodyPr/>
          <a:lstStyle>
            <a:lvl1pPr>
              <a:defRPr/>
            </a:lvl1pPr>
          </a:lstStyle>
          <a:p>
            <a:fld id="{3903965D-8842-44A3-9F47-704B3949965E}" type="slidenum">
              <a:rPr lang="en-US" altLang="en-US"/>
              <a:pPr/>
              <a:t>‹#›</a:t>
            </a:fld>
            <a:endParaRPr lang="en-US" altLang="en-US"/>
          </a:p>
        </p:txBody>
      </p:sp>
    </p:spTree>
    <p:extLst>
      <p:ext uri="{BB962C8B-B14F-4D97-AF65-F5344CB8AC3E}">
        <p14:creationId xmlns:p14="http://schemas.microsoft.com/office/powerpoint/2010/main" val="36523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039D8-5803-40FB-9EE9-714C3765E5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8FFD521C-BDBA-425C-82D1-7645B23BD16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5B46FEC2-A1AF-4CA3-9289-02D3E1AD95A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4002C7-2F8D-455E-A58A-F4B567ED2B8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7F39622-DEAD-4DCC-BF15-1E035575BD0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48496B4-3472-4F93-B2D3-AD0F17733527}"/>
              </a:ext>
            </a:extLst>
          </p:cNvPr>
          <p:cNvSpPr>
            <a:spLocks noGrp="1"/>
          </p:cNvSpPr>
          <p:nvPr>
            <p:ph type="sldNum" sz="quarter" idx="12"/>
          </p:nvPr>
        </p:nvSpPr>
        <p:spPr/>
        <p:txBody>
          <a:bodyPr/>
          <a:lstStyle>
            <a:lvl1pPr>
              <a:defRPr/>
            </a:lvl1pPr>
          </a:lstStyle>
          <a:p>
            <a:fld id="{D703E661-8D7B-47CB-8860-D01D54A10CAA}" type="slidenum">
              <a:rPr lang="en-US" altLang="en-US"/>
              <a:pPr/>
              <a:t>‹#›</a:t>
            </a:fld>
            <a:endParaRPr lang="en-US" altLang="en-US"/>
          </a:p>
        </p:txBody>
      </p:sp>
    </p:spTree>
    <p:extLst>
      <p:ext uri="{BB962C8B-B14F-4D97-AF65-F5344CB8AC3E}">
        <p14:creationId xmlns:p14="http://schemas.microsoft.com/office/powerpoint/2010/main" val="747489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F3A8B-53B8-4278-8266-F219E6E9796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496A2AA0-A189-48D5-9326-22050D71872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771385B1-4487-47A3-9618-5E43507680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1EACB4-EB1D-4AEB-8137-BD05C522D35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52653E9-C38A-4BE9-9C5F-193D473D7CF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3F2CC37-2C96-4F8C-91BB-9C12613945C1}"/>
              </a:ext>
            </a:extLst>
          </p:cNvPr>
          <p:cNvSpPr>
            <a:spLocks noGrp="1"/>
          </p:cNvSpPr>
          <p:nvPr>
            <p:ph type="sldNum" sz="quarter" idx="12"/>
          </p:nvPr>
        </p:nvSpPr>
        <p:spPr/>
        <p:txBody>
          <a:bodyPr/>
          <a:lstStyle>
            <a:lvl1pPr>
              <a:defRPr/>
            </a:lvl1pPr>
          </a:lstStyle>
          <a:p>
            <a:fld id="{C72C56CF-DBBC-4B6D-8FB2-A410A46B43C5}" type="slidenum">
              <a:rPr lang="en-US" altLang="en-US"/>
              <a:pPr/>
              <a:t>‹#›</a:t>
            </a:fld>
            <a:endParaRPr lang="en-US" altLang="en-US"/>
          </a:p>
        </p:txBody>
      </p:sp>
    </p:spTree>
    <p:extLst>
      <p:ext uri="{BB962C8B-B14F-4D97-AF65-F5344CB8AC3E}">
        <p14:creationId xmlns:p14="http://schemas.microsoft.com/office/powerpoint/2010/main" val="2528155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38914" name="Group 2">
            <a:extLst>
              <a:ext uri="{FF2B5EF4-FFF2-40B4-BE49-F238E27FC236}">
                <a16:creationId xmlns:a16="http://schemas.microsoft.com/office/drawing/2014/main" id="{E06D678F-24E5-4102-8CA1-9FDF4623758E}"/>
              </a:ext>
            </a:extLst>
          </p:cNvPr>
          <p:cNvGrpSpPr>
            <a:grpSpLocks/>
          </p:cNvGrpSpPr>
          <p:nvPr/>
        </p:nvGrpSpPr>
        <p:grpSpPr bwMode="auto">
          <a:xfrm>
            <a:off x="0" y="0"/>
            <a:ext cx="9144000" cy="6858000"/>
            <a:chOff x="0" y="0"/>
            <a:chExt cx="5760" cy="4320"/>
          </a:xfrm>
        </p:grpSpPr>
        <p:sp>
          <p:nvSpPr>
            <p:cNvPr id="38915" name="Freeform 3">
              <a:extLst>
                <a:ext uri="{FF2B5EF4-FFF2-40B4-BE49-F238E27FC236}">
                  <a16:creationId xmlns:a16="http://schemas.microsoft.com/office/drawing/2014/main" id="{A82D1C87-3534-499F-A051-423E9AE24726}"/>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38916" name="Freeform 4">
              <a:extLst>
                <a:ext uri="{FF2B5EF4-FFF2-40B4-BE49-F238E27FC236}">
                  <a16:creationId xmlns:a16="http://schemas.microsoft.com/office/drawing/2014/main" id="{E2A1063D-8413-4AD9-A70E-6BA958346DA6}"/>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sp>
        <p:nvSpPr>
          <p:cNvPr id="38917" name="Freeform 5">
            <a:extLst>
              <a:ext uri="{FF2B5EF4-FFF2-40B4-BE49-F238E27FC236}">
                <a16:creationId xmlns:a16="http://schemas.microsoft.com/office/drawing/2014/main" id="{26A50C31-3EA9-4D34-9A96-18541FE35982}"/>
              </a:ext>
            </a:extLst>
          </p:cNvPr>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nvGrpSpPr>
          <p:cNvPr id="38918" name="Group 6">
            <a:extLst>
              <a:ext uri="{FF2B5EF4-FFF2-40B4-BE49-F238E27FC236}">
                <a16:creationId xmlns:a16="http://schemas.microsoft.com/office/drawing/2014/main" id="{7FAB70E9-124C-4BEC-A681-89CBDA60344E}"/>
              </a:ext>
            </a:extLst>
          </p:cNvPr>
          <p:cNvGrpSpPr>
            <a:grpSpLocks/>
          </p:cNvGrpSpPr>
          <p:nvPr/>
        </p:nvGrpSpPr>
        <p:grpSpPr bwMode="auto">
          <a:xfrm>
            <a:off x="0" y="6019800"/>
            <a:ext cx="7848600" cy="857250"/>
            <a:chOff x="0" y="3792"/>
            <a:chExt cx="4944" cy="540"/>
          </a:xfrm>
        </p:grpSpPr>
        <p:sp>
          <p:nvSpPr>
            <p:cNvPr id="38919" name="Freeform 7">
              <a:extLst>
                <a:ext uri="{FF2B5EF4-FFF2-40B4-BE49-F238E27FC236}">
                  <a16:creationId xmlns:a16="http://schemas.microsoft.com/office/drawing/2014/main" id="{DAE7E3AF-FFC8-48FC-AE71-ADD7D6035F16}"/>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nvGrpSpPr>
            <p:cNvPr id="38920" name="Group 8">
              <a:extLst>
                <a:ext uri="{FF2B5EF4-FFF2-40B4-BE49-F238E27FC236}">
                  <a16:creationId xmlns:a16="http://schemas.microsoft.com/office/drawing/2014/main" id="{CF156949-0372-436F-8D6D-5A11EFA9C9D3}"/>
                </a:ext>
              </a:extLst>
            </p:cNvPr>
            <p:cNvGrpSpPr>
              <a:grpSpLocks/>
            </p:cNvGrpSpPr>
            <p:nvPr userDrawn="1"/>
          </p:nvGrpSpPr>
          <p:grpSpPr bwMode="auto">
            <a:xfrm>
              <a:off x="2486" y="3792"/>
              <a:ext cx="2458" cy="540"/>
              <a:chOff x="2486" y="3792"/>
              <a:chExt cx="2458" cy="540"/>
            </a:xfrm>
          </p:grpSpPr>
          <p:sp>
            <p:nvSpPr>
              <p:cNvPr id="38921" name="Freeform 9">
                <a:extLst>
                  <a:ext uri="{FF2B5EF4-FFF2-40B4-BE49-F238E27FC236}">
                    <a16:creationId xmlns:a16="http://schemas.microsoft.com/office/drawing/2014/main" id="{E842732B-57EC-429C-951C-7CDD8313F96C}"/>
                  </a:ext>
                </a:extLst>
              </p:cNvPr>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38922" name="Freeform 10">
                <a:extLst>
                  <a:ext uri="{FF2B5EF4-FFF2-40B4-BE49-F238E27FC236}">
                    <a16:creationId xmlns:a16="http://schemas.microsoft.com/office/drawing/2014/main" id="{6ABA7005-1003-4E2D-AB6E-17239904AD9B}"/>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38923" name="Freeform 11">
                <a:extLst>
                  <a:ext uri="{FF2B5EF4-FFF2-40B4-BE49-F238E27FC236}">
                    <a16:creationId xmlns:a16="http://schemas.microsoft.com/office/drawing/2014/main" id="{1327F8D8-4F1D-4230-BF83-3ACB201D94F5}"/>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38924" name="Freeform 12">
                <a:extLst>
                  <a:ext uri="{FF2B5EF4-FFF2-40B4-BE49-F238E27FC236}">
                    <a16:creationId xmlns:a16="http://schemas.microsoft.com/office/drawing/2014/main" id="{8B693534-59E6-458A-9D66-5104167A3D21}"/>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38925" name="Freeform 13">
                <a:extLst>
                  <a:ext uri="{FF2B5EF4-FFF2-40B4-BE49-F238E27FC236}">
                    <a16:creationId xmlns:a16="http://schemas.microsoft.com/office/drawing/2014/main" id="{2B3BC7FF-8E39-43A2-8677-0F019E757C15}"/>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sp>
          <p:nvSpPr>
            <p:cNvPr id="38926" name="Freeform 14">
              <a:extLst>
                <a:ext uri="{FF2B5EF4-FFF2-40B4-BE49-F238E27FC236}">
                  <a16:creationId xmlns:a16="http://schemas.microsoft.com/office/drawing/2014/main" id="{FFE931E1-64A9-4A37-8A34-6535F136AC8F}"/>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grpSp>
        <p:nvGrpSpPr>
          <p:cNvPr id="38927" name="Group 15">
            <a:extLst>
              <a:ext uri="{FF2B5EF4-FFF2-40B4-BE49-F238E27FC236}">
                <a16:creationId xmlns:a16="http://schemas.microsoft.com/office/drawing/2014/main" id="{C3B565DE-07AF-448E-A4F5-049EC37DABC0}"/>
              </a:ext>
            </a:extLst>
          </p:cNvPr>
          <p:cNvGrpSpPr>
            <a:grpSpLocks/>
          </p:cNvGrpSpPr>
          <p:nvPr/>
        </p:nvGrpSpPr>
        <p:grpSpPr bwMode="auto">
          <a:xfrm>
            <a:off x="627063" y="6021388"/>
            <a:ext cx="5684837" cy="849312"/>
            <a:chOff x="395" y="3793"/>
            <a:chExt cx="3581" cy="535"/>
          </a:xfrm>
        </p:grpSpPr>
        <p:sp>
          <p:nvSpPr>
            <p:cNvPr id="38928" name="Freeform 16">
              <a:extLst>
                <a:ext uri="{FF2B5EF4-FFF2-40B4-BE49-F238E27FC236}">
                  <a16:creationId xmlns:a16="http://schemas.microsoft.com/office/drawing/2014/main" id="{A1494C02-C844-4AC1-A913-6DE6B205083A}"/>
                </a:ext>
              </a:extLst>
            </p:cNvPr>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38929" name="Freeform 17">
              <a:extLst>
                <a:ext uri="{FF2B5EF4-FFF2-40B4-BE49-F238E27FC236}">
                  <a16:creationId xmlns:a16="http://schemas.microsoft.com/office/drawing/2014/main" id="{035221C7-5C23-4A3C-9505-0262AD3FCE7F}"/>
                </a:ext>
              </a:extLst>
            </p:cNvPr>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38930" name="Freeform 18">
              <a:extLst>
                <a:ext uri="{FF2B5EF4-FFF2-40B4-BE49-F238E27FC236}">
                  <a16:creationId xmlns:a16="http://schemas.microsoft.com/office/drawing/2014/main" id="{E8F7FAC9-88AC-49EC-9B83-77B902EDD0C7}"/>
                </a:ext>
              </a:extLst>
            </p:cNvPr>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38931" name="Freeform 19">
              <a:extLst>
                <a:ext uri="{FF2B5EF4-FFF2-40B4-BE49-F238E27FC236}">
                  <a16:creationId xmlns:a16="http://schemas.microsoft.com/office/drawing/2014/main" id="{EAE650FD-948C-4D81-B8D1-BF78CFE6AE94}"/>
                </a:ext>
              </a:extLst>
            </p:cNvPr>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38932" name="Freeform 20">
              <a:extLst>
                <a:ext uri="{FF2B5EF4-FFF2-40B4-BE49-F238E27FC236}">
                  <a16:creationId xmlns:a16="http://schemas.microsoft.com/office/drawing/2014/main" id="{EECCB40A-44BF-4A05-B8B3-F52A4A361EC4}"/>
                </a:ext>
              </a:extLst>
            </p:cNvPr>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38933" name="Freeform 21">
              <a:extLst>
                <a:ext uri="{FF2B5EF4-FFF2-40B4-BE49-F238E27FC236}">
                  <a16:creationId xmlns:a16="http://schemas.microsoft.com/office/drawing/2014/main" id="{4D1DEDD8-A7C6-4061-9189-EAD96177A5B1}"/>
                </a:ext>
              </a:extLst>
            </p:cNvPr>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sp>
        <p:nvSpPr>
          <p:cNvPr id="38934" name="Rectangle 22">
            <a:extLst>
              <a:ext uri="{FF2B5EF4-FFF2-40B4-BE49-F238E27FC236}">
                <a16:creationId xmlns:a16="http://schemas.microsoft.com/office/drawing/2014/main" id="{27B575C3-030C-41F7-B5E8-5F833DD62FDC}"/>
              </a:ext>
            </a:extLst>
          </p:cNvPr>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8935" name="Rectangle 23">
            <a:extLst>
              <a:ext uri="{FF2B5EF4-FFF2-40B4-BE49-F238E27FC236}">
                <a16:creationId xmlns:a16="http://schemas.microsoft.com/office/drawing/2014/main" id="{A4D7013C-6394-4B6F-9594-895E40B90C28}"/>
              </a:ext>
            </a:extLst>
          </p:cNvPr>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8936" name="Rectangle 24">
            <a:extLst>
              <a:ext uri="{FF2B5EF4-FFF2-40B4-BE49-F238E27FC236}">
                <a16:creationId xmlns:a16="http://schemas.microsoft.com/office/drawing/2014/main" id="{25968C4F-618E-4987-A27B-6EFBBF3FA5B1}"/>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endParaRPr lang="en-US" altLang="en-US"/>
          </a:p>
        </p:txBody>
      </p:sp>
      <p:sp>
        <p:nvSpPr>
          <p:cNvPr id="38937" name="Rectangle 25">
            <a:extLst>
              <a:ext uri="{FF2B5EF4-FFF2-40B4-BE49-F238E27FC236}">
                <a16:creationId xmlns:a16="http://schemas.microsoft.com/office/drawing/2014/main" id="{FFA1CC5C-7163-4850-838D-FE4B788EF530}"/>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endParaRPr lang="en-US" altLang="en-US"/>
          </a:p>
        </p:txBody>
      </p:sp>
      <p:sp>
        <p:nvSpPr>
          <p:cNvPr id="38938" name="Rectangle 26">
            <a:extLst>
              <a:ext uri="{FF2B5EF4-FFF2-40B4-BE49-F238E27FC236}">
                <a16:creationId xmlns:a16="http://schemas.microsoft.com/office/drawing/2014/main" id="{3EB550F3-A9C1-4C29-9827-04430907B669}"/>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fld id="{4B2568A3-CCA3-480D-A419-BF507FB5CAFB}"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62"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AA00C645-B626-4DC1-9C85-87376D4C786D}"/>
              </a:ext>
            </a:extLst>
          </p:cNvPr>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50179" name="Rectangle 3">
            <a:extLst>
              <a:ext uri="{FF2B5EF4-FFF2-40B4-BE49-F238E27FC236}">
                <a16:creationId xmlns:a16="http://schemas.microsoft.com/office/drawing/2014/main" id="{6F5A0FC7-C629-49D4-A454-D2D3ED60F44A}"/>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50180" name="Rectangle 4">
            <a:extLst>
              <a:ext uri="{FF2B5EF4-FFF2-40B4-BE49-F238E27FC236}">
                <a16:creationId xmlns:a16="http://schemas.microsoft.com/office/drawing/2014/main" id="{FE924A1A-E778-4391-9E93-EF798E0B99BF}"/>
              </a:ext>
            </a:extLst>
          </p:cNvPr>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50181" name="Rectangle 5">
            <a:extLst>
              <a:ext uri="{FF2B5EF4-FFF2-40B4-BE49-F238E27FC236}">
                <a16:creationId xmlns:a16="http://schemas.microsoft.com/office/drawing/2014/main" id="{9AE23191-BF7E-4C6E-89EC-324832678EC8}"/>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50182" name="Rectangle 6">
            <a:extLst>
              <a:ext uri="{FF2B5EF4-FFF2-40B4-BE49-F238E27FC236}">
                <a16:creationId xmlns:a16="http://schemas.microsoft.com/office/drawing/2014/main" id="{A14E5369-A0A8-4738-9789-12D8C0CFF66C}"/>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50183" name="Rectangle 7">
            <a:extLst>
              <a:ext uri="{FF2B5EF4-FFF2-40B4-BE49-F238E27FC236}">
                <a16:creationId xmlns:a16="http://schemas.microsoft.com/office/drawing/2014/main" id="{DE21A329-E8E1-4A6A-B2B2-52B0696DFE74}"/>
              </a:ext>
            </a:extLst>
          </p:cNvPr>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50184" name="Rectangle 8">
            <a:extLst>
              <a:ext uri="{FF2B5EF4-FFF2-40B4-BE49-F238E27FC236}">
                <a16:creationId xmlns:a16="http://schemas.microsoft.com/office/drawing/2014/main" id="{E619A623-0419-416B-A59E-B80C9FE1F1E5}"/>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50185" name="Rectangle 9">
            <a:extLst>
              <a:ext uri="{FF2B5EF4-FFF2-40B4-BE49-F238E27FC236}">
                <a16:creationId xmlns:a16="http://schemas.microsoft.com/office/drawing/2014/main" id="{1C9A7BB1-B17D-498F-893F-5CEFCA72EF59}"/>
              </a:ext>
            </a:extLst>
          </p:cNvPr>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50186" name="Rectangle 10">
            <a:extLst>
              <a:ext uri="{FF2B5EF4-FFF2-40B4-BE49-F238E27FC236}">
                <a16:creationId xmlns:a16="http://schemas.microsoft.com/office/drawing/2014/main" id="{E86533B2-093F-45C9-A6C3-4513F4F18637}"/>
              </a:ext>
            </a:extLst>
          </p:cNvPr>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7" name="Rectangle 11">
            <a:extLst>
              <a:ext uri="{FF2B5EF4-FFF2-40B4-BE49-F238E27FC236}">
                <a16:creationId xmlns:a16="http://schemas.microsoft.com/office/drawing/2014/main" id="{0F8F4EE6-0DF9-4026-A5EE-6C0A8CEF3AD9}"/>
              </a:ext>
            </a:extLst>
          </p:cNvPr>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atin typeface="+mn-lt"/>
              </a:defRPr>
            </a:lvl1pPr>
          </a:lstStyle>
          <a:p>
            <a:endParaRPr lang="en-US" altLang="en-US"/>
          </a:p>
        </p:txBody>
      </p:sp>
      <p:sp>
        <p:nvSpPr>
          <p:cNvPr id="50188" name="Rectangle 12">
            <a:extLst>
              <a:ext uri="{FF2B5EF4-FFF2-40B4-BE49-F238E27FC236}">
                <a16:creationId xmlns:a16="http://schemas.microsoft.com/office/drawing/2014/main" id="{560AC380-F244-4A89-845B-EE4505BAE276}"/>
              </a:ext>
            </a:extLst>
          </p:cNvPr>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atin typeface="+mn-lt"/>
              </a:defRPr>
            </a:lvl1pPr>
          </a:lstStyle>
          <a:p>
            <a:endParaRPr lang="en-US" altLang="en-US"/>
          </a:p>
        </p:txBody>
      </p:sp>
      <p:sp>
        <p:nvSpPr>
          <p:cNvPr id="50189" name="Rectangle 13">
            <a:extLst>
              <a:ext uri="{FF2B5EF4-FFF2-40B4-BE49-F238E27FC236}">
                <a16:creationId xmlns:a16="http://schemas.microsoft.com/office/drawing/2014/main" id="{154C7CCD-4E86-468B-88FA-3F46E3A28594}"/>
              </a:ext>
            </a:extLst>
          </p:cNvPr>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atin typeface="+mn-lt"/>
              </a:defRPr>
            </a:lvl1pPr>
          </a:lstStyle>
          <a:p>
            <a:fld id="{C0D043B2-A696-456A-8795-FD58570EABA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8"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anose="020B0604030504040204" pitchFamily="34" charset="0"/>
        </a:defRPr>
      </a:lvl2pPr>
      <a:lvl3pPr algn="l" rtl="0" fontAlgn="base">
        <a:spcBef>
          <a:spcPct val="0"/>
        </a:spcBef>
        <a:spcAft>
          <a:spcPct val="0"/>
        </a:spcAft>
        <a:defRPr sz="4400">
          <a:solidFill>
            <a:schemeClr val="tx2"/>
          </a:solidFill>
          <a:latin typeface="Tahoma" panose="020B0604030504040204" pitchFamily="34" charset="0"/>
        </a:defRPr>
      </a:lvl3pPr>
      <a:lvl4pPr algn="l" rtl="0" fontAlgn="base">
        <a:spcBef>
          <a:spcPct val="0"/>
        </a:spcBef>
        <a:spcAft>
          <a:spcPct val="0"/>
        </a:spcAft>
        <a:defRPr sz="4400">
          <a:solidFill>
            <a:schemeClr val="tx2"/>
          </a:solidFill>
          <a:latin typeface="Tahoma" panose="020B0604030504040204" pitchFamily="34" charset="0"/>
        </a:defRPr>
      </a:lvl4pPr>
      <a:lvl5pPr algn="l" rtl="0" fontAlgn="base">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fontAlgn="base">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fontAlgn="base">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365A569A-2CFD-424C-8BC5-03774FEE30B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63" name="Rectangle 3">
            <a:extLst>
              <a:ext uri="{FF2B5EF4-FFF2-40B4-BE49-F238E27FC236}">
                <a16:creationId xmlns:a16="http://schemas.microsoft.com/office/drawing/2014/main" id="{9889E43E-A024-4CEF-AC9B-B23645F8628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164" name="Rectangle 4">
            <a:extLst>
              <a:ext uri="{FF2B5EF4-FFF2-40B4-BE49-F238E27FC236}">
                <a16:creationId xmlns:a16="http://schemas.microsoft.com/office/drawing/2014/main" id="{C8E6CB1B-9242-474B-AD87-03104F531ED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endParaRPr lang="en-US" altLang="en-US"/>
          </a:p>
        </p:txBody>
      </p:sp>
      <p:sp>
        <p:nvSpPr>
          <p:cNvPr id="92165" name="Rectangle 5">
            <a:extLst>
              <a:ext uri="{FF2B5EF4-FFF2-40B4-BE49-F238E27FC236}">
                <a16:creationId xmlns:a16="http://schemas.microsoft.com/office/drawing/2014/main" id="{F50BC2E4-8A64-4A7B-88E4-F2FCD60B114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endParaRPr lang="en-US" altLang="en-US"/>
          </a:p>
        </p:txBody>
      </p:sp>
      <p:sp>
        <p:nvSpPr>
          <p:cNvPr id="92166" name="Rectangle 6">
            <a:extLst>
              <a:ext uri="{FF2B5EF4-FFF2-40B4-BE49-F238E27FC236}">
                <a16:creationId xmlns:a16="http://schemas.microsoft.com/office/drawing/2014/main" id="{06B9BC83-7B91-43AA-803C-2D0E2CA0AB0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202A9276-9659-4DA1-9649-C52F8675E85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6EBEC30A-A68D-4980-81E3-A29778F531DC}"/>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94211" name="Rectangle 3">
            <a:extLst>
              <a:ext uri="{FF2B5EF4-FFF2-40B4-BE49-F238E27FC236}">
                <a16:creationId xmlns:a16="http://schemas.microsoft.com/office/drawing/2014/main" id="{24EEA49F-1EC6-496E-AC5F-765FFA42E43D}"/>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4212" name="Rectangle 4">
            <a:extLst>
              <a:ext uri="{FF2B5EF4-FFF2-40B4-BE49-F238E27FC236}">
                <a16:creationId xmlns:a16="http://schemas.microsoft.com/office/drawing/2014/main" id="{B6196395-C23A-41A5-8417-59CB547EFFD4}"/>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j-lt"/>
              </a:defRPr>
            </a:lvl1pPr>
          </a:lstStyle>
          <a:p>
            <a:endParaRPr lang="en-US" altLang="en-US"/>
          </a:p>
        </p:txBody>
      </p:sp>
      <p:sp>
        <p:nvSpPr>
          <p:cNvPr id="94213" name="Rectangle 5">
            <a:extLst>
              <a:ext uri="{FF2B5EF4-FFF2-40B4-BE49-F238E27FC236}">
                <a16:creationId xmlns:a16="http://schemas.microsoft.com/office/drawing/2014/main" id="{2DCEDC2B-38AA-4A57-9F22-B78D6E802E42}"/>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j-lt"/>
              </a:defRPr>
            </a:lvl1pPr>
          </a:lstStyle>
          <a:p>
            <a:endParaRPr lang="en-US" altLang="en-US"/>
          </a:p>
        </p:txBody>
      </p:sp>
      <p:sp>
        <p:nvSpPr>
          <p:cNvPr id="94214" name="Rectangle 6">
            <a:extLst>
              <a:ext uri="{FF2B5EF4-FFF2-40B4-BE49-F238E27FC236}">
                <a16:creationId xmlns:a16="http://schemas.microsoft.com/office/drawing/2014/main" id="{5F294FD1-BD65-48E8-9427-D4C14173D7E4}"/>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j-lt"/>
              </a:defRPr>
            </a:lvl1pPr>
          </a:lstStyle>
          <a:p>
            <a:fld id="{2C207C32-32E5-4844-ABE3-A3D000370C53}" type="slidenum">
              <a:rPr lang="en-US" altLang="en-US"/>
              <a:pPr/>
              <a:t>‹#›</a:t>
            </a:fld>
            <a:endParaRPr lang="en-US" altLang="en-US"/>
          </a:p>
        </p:txBody>
      </p:sp>
      <p:sp>
        <p:nvSpPr>
          <p:cNvPr id="94215" name="Freeform 7">
            <a:extLst>
              <a:ext uri="{FF2B5EF4-FFF2-40B4-BE49-F238E27FC236}">
                <a16:creationId xmlns:a16="http://schemas.microsoft.com/office/drawing/2014/main" id="{402D4BB8-B8AE-4D4F-8B5A-281BE75786B3}"/>
              </a:ext>
            </a:extLst>
          </p:cNvPr>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94216" name="Line 8">
            <a:extLst>
              <a:ext uri="{FF2B5EF4-FFF2-40B4-BE49-F238E27FC236}">
                <a16:creationId xmlns:a16="http://schemas.microsoft.com/office/drawing/2014/main" id="{3F0D25D9-7694-4082-981C-A862AEC72DDA}"/>
              </a:ext>
            </a:extLst>
          </p:cNvPr>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Tree>
  </p:cSld>
  <p:clrMap bg1="lt1" tx1="dk1" bg2="lt2" tx2="dk2" accent1="accent1" accent2="accent2" accent3="accent3" accent4="accent4" accent5="accent5" accent6="accent6" hlink="hlink" folHlink="folHlink"/>
  <p:sldLayoutIdLst>
    <p:sldLayoutId id="2147483675"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anose="02020404030301010803" pitchFamily="18" charset="0"/>
        </a:defRPr>
      </a:lvl2pPr>
      <a:lvl3pPr algn="l" rtl="0" fontAlgn="base">
        <a:spcBef>
          <a:spcPct val="0"/>
        </a:spcBef>
        <a:spcAft>
          <a:spcPct val="0"/>
        </a:spcAft>
        <a:defRPr sz="4200">
          <a:solidFill>
            <a:schemeClr val="tx2"/>
          </a:solidFill>
          <a:latin typeface="Garamond" panose="02020404030301010803" pitchFamily="18" charset="0"/>
        </a:defRPr>
      </a:lvl3pPr>
      <a:lvl4pPr algn="l" rtl="0" fontAlgn="base">
        <a:spcBef>
          <a:spcPct val="0"/>
        </a:spcBef>
        <a:spcAft>
          <a:spcPct val="0"/>
        </a:spcAft>
        <a:defRPr sz="4200">
          <a:solidFill>
            <a:schemeClr val="tx2"/>
          </a:solidFill>
          <a:latin typeface="Garamond" panose="02020404030301010803" pitchFamily="18" charset="0"/>
        </a:defRPr>
      </a:lvl4pPr>
      <a:lvl5pPr algn="l" rtl="0" fontAlgn="base">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p:titleStyle>
    <p:bodyStyle>
      <a:lvl1pPr marL="342900" indent="-342900" algn="l" rtl="0" fontAlgn="base">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fontAlgn="base">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fontAlgn="base">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fontAlgn="base">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audio" Target="../media/audio4.wav"/><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14.xml"/><Relationship Id="rId7" Type="http://schemas.openxmlformats.org/officeDocument/2006/relationships/slide" Target="slide16.xml"/><Relationship Id="rId2" Type="http://schemas.openxmlformats.org/officeDocument/2006/relationships/slide" Target="slide12.xml"/><Relationship Id="rId1" Type="http://schemas.openxmlformats.org/officeDocument/2006/relationships/slideLayout" Target="../slideLayouts/slideLayout13.xml"/><Relationship Id="rId6" Type="http://schemas.openxmlformats.org/officeDocument/2006/relationships/slide" Target="slide13.xml"/><Relationship Id="rId5" Type="http://schemas.openxmlformats.org/officeDocument/2006/relationships/slide" Target="slide17.xml"/><Relationship Id="rId10" Type="http://schemas.openxmlformats.org/officeDocument/2006/relationships/slide" Target="slide20.xml"/><Relationship Id="rId4" Type="http://schemas.openxmlformats.org/officeDocument/2006/relationships/slide" Target="slide15.xml"/><Relationship Id="rId9" Type="http://schemas.openxmlformats.org/officeDocument/2006/relationships/slide" Target="slide19.xml"/></Relationships>
</file>

<file path=ppt/slides/_rels/slide12.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audio" Target="../media/audio4.wav"/><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audio" Target="../media/audio4.wav"/><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9.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wmf"/><Relationship Id="rId1" Type="http://schemas.openxmlformats.org/officeDocument/2006/relationships/slideLayout" Target="../slideLayouts/slideLayout18.xml"/><Relationship Id="rId4" Type="http://schemas.openxmlformats.org/officeDocument/2006/relationships/image" Target="../media/image24.gif"/></Relationships>
</file>

<file path=ppt/slides/_rels/slide2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audio" Target="../media/audio5.wav"/><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5.wav"/><Relationship Id="rId1" Type="http://schemas.openxmlformats.org/officeDocument/2006/relationships/slideLayout" Target="../slideLayouts/slideLayout29.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3.gif"/><Relationship Id="rId7" Type="http://schemas.openxmlformats.org/officeDocument/2006/relationships/image" Target="../media/image37.gif"/><Relationship Id="rId2" Type="http://schemas.openxmlformats.org/officeDocument/2006/relationships/image" Target="../media/image32.jpeg"/><Relationship Id="rId1" Type="http://schemas.openxmlformats.org/officeDocument/2006/relationships/slideLayout" Target="../slideLayouts/slideLayout24.xml"/><Relationship Id="rId6" Type="http://schemas.openxmlformats.org/officeDocument/2006/relationships/image" Target="../media/image36.jpeg"/><Relationship Id="rId5" Type="http://schemas.openxmlformats.org/officeDocument/2006/relationships/image" Target="../media/image35.gif"/><Relationship Id="rId4" Type="http://schemas.openxmlformats.org/officeDocument/2006/relationships/image" Target="../media/image34.gif"/></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3.xml"/><Relationship Id="rId5" Type="http://schemas.openxmlformats.org/officeDocument/2006/relationships/image" Target="../media/image41.jpe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image" Target="../media/image10.jpeg"/><Relationship Id="rId1" Type="http://schemas.openxmlformats.org/officeDocument/2006/relationships/slideLayout" Target="../slideLayouts/slideLayout24.xml"/><Relationship Id="rId6" Type="http://schemas.openxmlformats.org/officeDocument/2006/relationships/image" Target="../media/image38.jpeg"/><Relationship Id="rId5" Type="http://schemas.openxmlformats.org/officeDocument/2006/relationships/image" Target="../media/image44.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gif"/><Relationship Id="rId1" Type="http://schemas.openxmlformats.org/officeDocument/2006/relationships/slideLayout" Target="../slideLayouts/slideLayout28.xml"/><Relationship Id="rId4" Type="http://schemas.openxmlformats.org/officeDocument/2006/relationships/image" Target="../media/image48.gif"/></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027922-B228-4DDA-BD24-FB1DE626BDF5}"/>
              </a:ext>
            </a:extLst>
          </p:cNvPr>
          <p:cNvPicPr>
            <a:picLocks noChangeAspect="1"/>
          </p:cNvPicPr>
          <p:nvPr/>
        </p:nvPicPr>
        <p:blipFill>
          <a:blip r:embed="rId2"/>
          <a:stretch>
            <a:fillRect/>
          </a:stretch>
        </p:blipFill>
        <p:spPr>
          <a:xfrm>
            <a:off x="0" y="343949"/>
            <a:ext cx="9144000" cy="6056851"/>
          </a:xfrm>
          <a:prstGeom prst="rect">
            <a:avLst/>
          </a:prstGeom>
        </p:spPr>
      </p:pic>
      <p:sp>
        <p:nvSpPr>
          <p:cNvPr id="2" name="Title 1">
            <a:extLst>
              <a:ext uri="{FF2B5EF4-FFF2-40B4-BE49-F238E27FC236}">
                <a16:creationId xmlns:a16="http://schemas.microsoft.com/office/drawing/2014/main" id="{A8626C88-FA63-43A4-AB39-3D3179E9159A}"/>
              </a:ext>
            </a:extLst>
          </p:cNvPr>
          <p:cNvSpPr>
            <a:spLocks noGrp="1"/>
          </p:cNvSpPr>
          <p:nvPr>
            <p:ph type="ctrTitle"/>
          </p:nvPr>
        </p:nvSpPr>
        <p:spPr>
          <a:xfrm>
            <a:off x="1172977" y="3787567"/>
            <a:ext cx="6801440" cy="939797"/>
          </a:xfrm>
        </p:spPr>
        <p:txBody>
          <a:bodyPr>
            <a:normAutofit fontScale="90000"/>
          </a:bodyPr>
          <a:lstStyle/>
          <a:p>
            <a:pPr algn="ctr"/>
            <a:r>
              <a:rPr lang="en-US" sz="7200">
                <a:solidFill>
                  <a:srgbClr val="FFC000"/>
                </a:solidFill>
              </a:rPr>
              <a:t>ENGLISH 9</a:t>
            </a:r>
            <a:endParaRPr lang="en-SG" sz="7200" dirty="0">
              <a:solidFill>
                <a:srgbClr val="FFC000"/>
              </a:solidFill>
            </a:endParaRPr>
          </a:p>
        </p:txBody>
      </p:sp>
      <p:sp>
        <p:nvSpPr>
          <p:cNvPr id="3" name="Subtitle 2">
            <a:extLst>
              <a:ext uri="{FF2B5EF4-FFF2-40B4-BE49-F238E27FC236}">
                <a16:creationId xmlns:a16="http://schemas.microsoft.com/office/drawing/2014/main" id="{BBD523A6-379D-49B1-A655-7E80D0AEEAC4}"/>
              </a:ext>
            </a:extLst>
          </p:cNvPr>
          <p:cNvSpPr>
            <a:spLocks noGrp="1"/>
          </p:cNvSpPr>
          <p:nvPr>
            <p:ph type="subTitle" idx="1"/>
          </p:nvPr>
        </p:nvSpPr>
        <p:spPr>
          <a:xfrm>
            <a:off x="756766" y="343949"/>
            <a:ext cx="7630468" cy="571795"/>
          </a:xfrm>
        </p:spPr>
        <p:txBody>
          <a:bodyPr>
            <a:noAutofit/>
          </a:bodyPr>
          <a:lstStyle/>
          <a:p>
            <a:r>
              <a:rPr lang="en-US" sz="3000" b="1" dirty="0">
                <a:solidFill>
                  <a:srgbClr val="FF0000"/>
                </a:solidFill>
                <a:effectLst>
                  <a:outerShdw blurRad="38100" dist="38100" dir="2700000" algn="tl">
                    <a:srgbClr val="000000">
                      <a:alpha val="43137"/>
                    </a:srgbClr>
                  </a:outerShdw>
                </a:effectLst>
              </a:rPr>
              <a:t>BINH KHANH SECONDARY SCHOOL</a:t>
            </a:r>
            <a:endParaRPr lang="en-SG" sz="3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87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53" presetClass="entr" presetSubtype="16" repeatCount="indefinite" fill="hold" grpId="0" nodeType="with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3" descr="H:\taochu_bgr_54.gif">
            <a:extLst>
              <a:ext uri="{FF2B5EF4-FFF2-40B4-BE49-F238E27FC236}">
                <a16:creationId xmlns:a16="http://schemas.microsoft.com/office/drawing/2014/main" id="{91C53FF5-2C8F-47EF-BFAC-C4BCCD4714D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WordArt 3">
            <a:extLst>
              <a:ext uri="{FF2B5EF4-FFF2-40B4-BE49-F238E27FC236}">
                <a16:creationId xmlns:a16="http://schemas.microsoft.com/office/drawing/2014/main" id="{034D61C1-9412-46F0-B953-97DC0AA4A3AE}"/>
              </a:ext>
            </a:extLst>
          </p:cNvPr>
          <p:cNvSpPr>
            <a:spLocks noChangeArrowheads="1" noChangeShapeType="1" noTextEdit="1"/>
          </p:cNvSpPr>
          <p:nvPr/>
        </p:nvSpPr>
        <p:spPr bwMode="auto">
          <a:xfrm>
            <a:off x="2495550" y="2133600"/>
            <a:ext cx="4152900" cy="1619250"/>
          </a:xfrm>
          <a:prstGeom prst="rect">
            <a:avLst/>
          </a:prstGeom>
        </p:spPr>
        <p:txBody>
          <a:bodyPr spcFirstLastPara="1" wrap="none" fromWordArt="1">
            <a:prstTxWarp prst="textCircle">
              <a:avLst>
                <a:gd name="adj" fmla="val 10823397"/>
              </a:avLst>
            </a:prstTxWarp>
          </a:bodyPr>
          <a:lstStyle/>
          <a:p>
            <a:pPr algn="ctr"/>
            <a:r>
              <a:rPr lang="en-SG"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LUCKY NUMBER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path" presetSubtype="0" repeatCount="indefinite" accel="50000" decel="50000" fill="hold" nodeType="clickEffect">
                                  <p:stCondLst>
                                    <p:cond delay="0"/>
                                  </p:stCondLst>
                                  <p:endCondLst>
                                    <p:cond evt="onNext" delay="0">
                                      <p:tgtEl>
                                        <p:sldTgt/>
                                      </p:tgtEl>
                                    </p:cond>
                                  </p:endCondLst>
                                  <p:childTnLst>
                                    <p:animMotion origin="layout" path="M -0.24167 3.33333E-6 C -0.2375 -0.02523 -0.2316 -0.04931 -0.21979 -0.04931 C -0.2066 -0.04931 -0.20208 -0.02523 -0.19774 3.33333E-6 C -0.19184 0.02801 -0.18767 0.05602 -0.17292 0.05602 C -0.15955 0.05602 -0.15521 0.02801 -0.14948 3.33333E-6 C -0.14653 -0.02523 -0.1408 -0.04931 -0.12743 -0.04931 C -0.1158 -0.04931 -0.1099 -0.02523 -0.10521 3.33333E-6 C -0.10104 0.02801 -0.09514 0.05602 -0.08177 0.05602 C -0.06858 0.05602 -0.05833 3.33333E-6 -0.05833 0.00023 C -0.05417 -0.02523 -0.04965 -0.04931 -0.03646 -0.04931 C -0.02326 -0.04931 -0.01875 -0.02523 -0.01441 3.33333E-6 C -0.00851 0.02801 -0.00434 0.05602 0.01042 0.05602 C 0.02378 0.05602 0.02813 0.02801 0.03247 3.33333E-6 C 0.03837 -0.02523 0.04253 -0.04931 0.0559 -0.04931 C 0.06753 -0.04931 0.07344 -0.02523 0.07813 3.33333E-6 C 0.08229 0.02801 0.08819 0.05602 0.10156 0.05602 C 0.11476 0.05602 0.11892 0.02801 0.125 3.33333E-6 " pathEditMode="relative" rAng="0" ptsTypes="fffffffffffffffff">
                                      <p:cBhvr>
                                        <p:cTn id="6" dur="2000" fill="hold"/>
                                        <p:tgtEl>
                                          <p:spTgt spid="110595"/>
                                        </p:tgtEl>
                                        <p:attrNameLst>
                                          <p:attrName>ppt_x</p:attrName>
                                          <p:attrName>ppt_y</p:attrName>
                                        </p:attrNameLst>
                                      </p:cBhvr>
                                      <p:rCtr x="18333" y="324"/>
                                    </p:animMotion>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A3D63793-7AC7-440E-A2A8-F25FDF4C117A}"/>
              </a:ext>
            </a:extLst>
          </p:cNvPr>
          <p:cNvSpPr>
            <a:spLocks noGrp="1" noChangeArrowheads="1"/>
          </p:cNvSpPr>
          <p:nvPr>
            <p:ph type="title"/>
          </p:nvPr>
        </p:nvSpPr>
        <p:spPr>
          <a:xfrm>
            <a:off x="0" y="152400"/>
            <a:ext cx="3048000" cy="457200"/>
          </a:xfrm>
        </p:spPr>
        <p:txBody>
          <a:bodyPr/>
          <a:lstStyle/>
          <a:p>
            <a:r>
              <a:rPr lang="en-US" altLang="en-US" sz="2400" b="1">
                <a:solidFill>
                  <a:srgbClr val="0000FF"/>
                </a:solidFill>
              </a:rPr>
              <a:t>4.Playing game :</a:t>
            </a:r>
            <a:r>
              <a:rPr lang="en-US" altLang="en-US" sz="3200" b="1">
                <a:solidFill>
                  <a:srgbClr val="0000FF"/>
                </a:solidFill>
              </a:rPr>
              <a:t> </a:t>
            </a:r>
            <a:endParaRPr lang="en-US" altLang="en-US" sz="2400" b="1">
              <a:solidFill>
                <a:srgbClr val="00FF00"/>
              </a:solidFill>
              <a:latin typeface=".VnArabiaH" panose="020B7200000000000000" pitchFamily="34" charset="0"/>
            </a:endParaRPr>
          </a:p>
        </p:txBody>
      </p:sp>
      <p:sp>
        <p:nvSpPr>
          <p:cNvPr id="16" name="WordArt 6">
            <a:extLst>
              <a:ext uri="{FF2B5EF4-FFF2-40B4-BE49-F238E27FC236}">
                <a16:creationId xmlns:a16="http://schemas.microsoft.com/office/drawing/2014/main" id="{D817F834-1F5B-447C-ADF9-C4646A06D90F}"/>
              </a:ext>
            </a:extLst>
          </p:cNvPr>
          <p:cNvSpPr>
            <a:spLocks noChangeArrowheads="1" noChangeShapeType="1" noTextEdit="1"/>
          </p:cNvSpPr>
          <p:nvPr/>
        </p:nvSpPr>
        <p:spPr bwMode="auto">
          <a:xfrm>
            <a:off x="2971800" y="0"/>
            <a:ext cx="3124200" cy="838200"/>
          </a:xfrm>
          <a:prstGeom prst="rect">
            <a:avLst/>
          </a:prstGeom>
        </p:spPr>
        <p:txBody>
          <a:bodyPr wrap="none" fromWordArt="1">
            <a:prstTxWarp prst="textPlain">
              <a:avLst>
                <a:gd name="adj" fmla="val 50000"/>
              </a:avLst>
            </a:prstTxWarp>
          </a:bodyPr>
          <a:lstStyle/>
          <a:p>
            <a:pPr algn="ctr"/>
            <a:r>
              <a:rPr lang="en-SG" sz="3600" b="1" kern="10">
                <a:ln w="9525">
                  <a:solidFill>
                    <a:srgbClr val="FF0000"/>
                  </a:solidFill>
                  <a:round/>
                  <a:headEnd/>
                  <a:tailEnd/>
                </a:ln>
                <a:solidFill>
                  <a:srgbClr val="0066FF"/>
                </a:solidFill>
                <a:effectLst>
                  <a:outerShdw dist="35921" dir="2700000" algn="ctr" rotWithShape="0">
                    <a:srgbClr val="C0C0C0">
                      <a:alpha val="79999"/>
                    </a:srgbClr>
                  </a:outerShdw>
                </a:effectLst>
                <a:latin typeface="Monotype Corsiva" panose="03010101010201010101" pitchFamily="66" charset="0"/>
              </a:rPr>
              <a:t>Lucky number</a:t>
            </a:r>
          </a:p>
        </p:txBody>
      </p:sp>
      <p:sp>
        <p:nvSpPr>
          <p:cNvPr id="137230" name="AutoShape 14">
            <a:hlinkClick r:id="rId2" action="ppaction://hlinksldjump" highlightClick="1"/>
            <a:extLst>
              <a:ext uri="{FF2B5EF4-FFF2-40B4-BE49-F238E27FC236}">
                <a16:creationId xmlns:a16="http://schemas.microsoft.com/office/drawing/2014/main" id="{7F28D0BD-A258-4FCB-9E83-231422A9576F}"/>
              </a:ext>
            </a:extLst>
          </p:cNvPr>
          <p:cNvSpPr>
            <a:spLocks noChangeArrowheads="1"/>
          </p:cNvSpPr>
          <p:nvPr/>
        </p:nvSpPr>
        <p:spPr bwMode="auto">
          <a:xfrm>
            <a:off x="1143000" y="2133600"/>
            <a:ext cx="1371600" cy="11430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a:solidFill>
                  <a:srgbClr val="FF0000"/>
                </a:solidFill>
                <a:latin typeface="Times New Roman" panose="02020603050405020304" pitchFamily="18" charset="0"/>
              </a:rPr>
              <a:t>1</a:t>
            </a:r>
          </a:p>
        </p:txBody>
      </p:sp>
      <p:sp>
        <p:nvSpPr>
          <p:cNvPr id="137231" name="AutoShape 15">
            <a:hlinkClick r:id="rId3" action="ppaction://hlinksldjump" highlightClick="1"/>
            <a:extLst>
              <a:ext uri="{FF2B5EF4-FFF2-40B4-BE49-F238E27FC236}">
                <a16:creationId xmlns:a16="http://schemas.microsoft.com/office/drawing/2014/main" id="{4D72A841-518B-48E6-A090-58714567E6DB}"/>
              </a:ext>
            </a:extLst>
          </p:cNvPr>
          <p:cNvSpPr>
            <a:spLocks noChangeArrowheads="1"/>
          </p:cNvSpPr>
          <p:nvPr/>
        </p:nvSpPr>
        <p:spPr bwMode="auto">
          <a:xfrm>
            <a:off x="2514600" y="2133600"/>
            <a:ext cx="1295400" cy="11430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000" b="1">
                <a:solidFill>
                  <a:srgbClr val="FF0000"/>
                </a:solidFill>
                <a:latin typeface="Times New Roman" panose="02020603050405020304" pitchFamily="18" charset="0"/>
              </a:rPr>
              <a:t>2</a:t>
            </a:r>
          </a:p>
        </p:txBody>
      </p:sp>
      <p:sp>
        <p:nvSpPr>
          <p:cNvPr id="137232" name="AutoShape 16">
            <a:hlinkClick r:id="rId4" action="ppaction://hlinksldjump" highlightClick="1"/>
            <a:extLst>
              <a:ext uri="{FF2B5EF4-FFF2-40B4-BE49-F238E27FC236}">
                <a16:creationId xmlns:a16="http://schemas.microsoft.com/office/drawing/2014/main" id="{D666884B-E31D-4EAA-9555-C10BC91E9D39}"/>
              </a:ext>
            </a:extLst>
          </p:cNvPr>
          <p:cNvSpPr>
            <a:spLocks noChangeArrowheads="1"/>
          </p:cNvSpPr>
          <p:nvPr/>
        </p:nvSpPr>
        <p:spPr bwMode="auto">
          <a:xfrm>
            <a:off x="3733800" y="2133600"/>
            <a:ext cx="1295400" cy="11430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000" b="1">
                <a:solidFill>
                  <a:srgbClr val="FF0000"/>
                </a:solidFill>
                <a:latin typeface="Times New Roman" panose="02020603050405020304" pitchFamily="18" charset="0"/>
              </a:rPr>
              <a:t>3</a:t>
            </a:r>
          </a:p>
        </p:txBody>
      </p:sp>
      <p:sp>
        <p:nvSpPr>
          <p:cNvPr id="137233" name="AutoShape 17">
            <a:hlinkClick r:id="rId5" action="ppaction://hlinksldjump" highlightClick="1"/>
            <a:extLst>
              <a:ext uri="{FF2B5EF4-FFF2-40B4-BE49-F238E27FC236}">
                <a16:creationId xmlns:a16="http://schemas.microsoft.com/office/drawing/2014/main" id="{FCBF78CE-1F04-40A8-AD16-EF562FF5EE68}"/>
              </a:ext>
            </a:extLst>
          </p:cNvPr>
          <p:cNvSpPr>
            <a:spLocks noChangeArrowheads="1"/>
          </p:cNvSpPr>
          <p:nvPr/>
        </p:nvSpPr>
        <p:spPr bwMode="auto">
          <a:xfrm>
            <a:off x="5029200" y="2133600"/>
            <a:ext cx="1219200" cy="11430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000" b="1">
                <a:solidFill>
                  <a:srgbClr val="FF0000"/>
                </a:solidFill>
                <a:latin typeface="Times New Roman" panose="02020603050405020304" pitchFamily="18" charset="0"/>
              </a:rPr>
              <a:t>4</a:t>
            </a:r>
          </a:p>
        </p:txBody>
      </p:sp>
      <p:sp>
        <p:nvSpPr>
          <p:cNvPr id="137234" name="AutoShape 18">
            <a:hlinkClick r:id="rId6" action="ppaction://hlinksldjump" highlightClick="1"/>
            <a:extLst>
              <a:ext uri="{FF2B5EF4-FFF2-40B4-BE49-F238E27FC236}">
                <a16:creationId xmlns:a16="http://schemas.microsoft.com/office/drawing/2014/main" id="{04D4963C-1645-477A-917B-78F4408D515B}"/>
              </a:ext>
            </a:extLst>
          </p:cNvPr>
          <p:cNvSpPr>
            <a:spLocks noChangeArrowheads="1"/>
          </p:cNvSpPr>
          <p:nvPr/>
        </p:nvSpPr>
        <p:spPr bwMode="auto">
          <a:xfrm>
            <a:off x="1143000" y="3276600"/>
            <a:ext cx="1371600" cy="10668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000" b="1">
                <a:solidFill>
                  <a:srgbClr val="FF0000"/>
                </a:solidFill>
                <a:latin typeface="Times New Roman" panose="02020603050405020304" pitchFamily="18" charset="0"/>
              </a:rPr>
              <a:t>5</a:t>
            </a:r>
          </a:p>
        </p:txBody>
      </p:sp>
      <p:sp>
        <p:nvSpPr>
          <p:cNvPr id="137235" name="AutoShape 19">
            <a:hlinkClick r:id="rId7" action="ppaction://hlinksldjump" highlightClick="1"/>
            <a:extLst>
              <a:ext uri="{FF2B5EF4-FFF2-40B4-BE49-F238E27FC236}">
                <a16:creationId xmlns:a16="http://schemas.microsoft.com/office/drawing/2014/main" id="{9071D33B-969C-4CC7-B953-02D78A6E6267}"/>
              </a:ext>
            </a:extLst>
          </p:cNvPr>
          <p:cNvSpPr>
            <a:spLocks noChangeArrowheads="1"/>
          </p:cNvSpPr>
          <p:nvPr/>
        </p:nvSpPr>
        <p:spPr bwMode="auto">
          <a:xfrm>
            <a:off x="2514600" y="3276600"/>
            <a:ext cx="1295400" cy="10668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000" b="1">
                <a:solidFill>
                  <a:srgbClr val="FF0000"/>
                </a:solidFill>
                <a:latin typeface="Times New Roman" panose="02020603050405020304" pitchFamily="18" charset="0"/>
              </a:rPr>
              <a:t>6</a:t>
            </a:r>
          </a:p>
        </p:txBody>
      </p:sp>
      <p:sp>
        <p:nvSpPr>
          <p:cNvPr id="137236" name="AutoShape 20">
            <a:hlinkClick r:id="rId8" action="ppaction://hlinksldjump" highlightClick="1"/>
            <a:extLst>
              <a:ext uri="{FF2B5EF4-FFF2-40B4-BE49-F238E27FC236}">
                <a16:creationId xmlns:a16="http://schemas.microsoft.com/office/drawing/2014/main" id="{C6BFD1CA-FA9A-487C-ACA5-971CA9D6A001}"/>
              </a:ext>
            </a:extLst>
          </p:cNvPr>
          <p:cNvSpPr>
            <a:spLocks noChangeArrowheads="1"/>
          </p:cNvSpPr>
          <p:nvPr/>
        </p:nvSpPr>
        <p:spPr bwMode="auto">
          <a:xfrm>
            <a:off x="3810000" y="3276600"/>
            <a:ext cx="1219200" cy="10668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000" b="1">
                <a:solidFill>
                  <a:srgbClr val="FF0000"/>
                </a:solidFill>
                <a:latin typeface="Times New Roman" panose="02020603050405020304" pitchFamily="18" charset="0"/>
              </a:rPr>
              <a:t>7</a:t>
            </a:r>
          </a:p>
        </p:txBody>
      </p:sp>
      <p:sp>
        <p:nvSpPr>
          <p:cNvPr id="137237" name="AutoShape 21">
            <a:hlinkClick r:id="rId9" action="ppaction://hlinksldjump" highlightClick="1"/>
            <a:extLst>
              <a:ext uri="{FF2B5EF4-FFF2-40B4-BE49-F238E27FC236}">
                <a16:creationId xmlns:a16="http://schemas.microsoft.com/office/drawing/2014/main" id="{52C622C3-25E3-4E14-8AB7-DBAE6F969F5E}"/>
              </a:ext>
            </a:extLst>
          </p:cNvPr>
          <p:cNvSpPr>
            <a:spLocks noChangeArrowheads="1"/>
          </p:cNvSpPr>
          <p:nvPr/>
        </p:nvSpPr>
        <p:spPr bwMode="auto">
          <a:xfrm>
            <a:off x="5029200" y="3276600"/>
            <a:ext cx="1219200" cy="10668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000" b="1">
                <a:solidFill>
                  <a:srgbClr val="FF0000"/>
                </a:solidFill>
                <a:latin typeface="Times New Roman" panose="02020603050405020304" pitchFamily="18" charset="0"/>
              </a:rPr>
              <a:t>8</a:t>
            </a:r>
          </a:p>
        </p:txBody>
      </p:sp>
      <p:sp>
        <p:nvSpPr>
          <p:cNvPr id="137238" name="AutoShape 22">
            <a:hlinkClick r:id="rId10" action="ppaction://hlinksldjump" highlightClick="1"/>
            <a:extLst>
              <a:ext uri="{FF2B5EF4-FFF2-40B4-BE49-F238E27FC236}">
                <a16:creationId xmlns:a16="http://schemas.microsoft.com/office/drawing/2014/main" id="{B21A443E-09A7-4540-89F4-493441872C17}"/>
              </a:ext>
            </a:extLst>
          </p:cNvPr>
          <p:cNvSpPr>
            <a:spLocks noChangeArrowheads="1"/>
          </p:cNvSpPr>
          <p:nvPr/>
        </p:nvSpPr>
        <p:spPr bwMode="auto">
          <a:xfrm>
            <a:off x="6705600" y="5029200"/>
            <a:ext cx="1066800" cy="838200"/>
          </a:xfrm>
          <a:prstGeom prst="actionButtonE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3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723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72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72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72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72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72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72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7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0" grpId="0" uiExpand="1" build="allAtOnce" animBg="1"/>
      <p:bldP spid="137231" grpId="0" animBg="1"/>
      <p:bldP spid="137232" grpId="0" animBg="1"/>
      <p:bldP spid="137233" grpId="0" animBg="1"/>
      <p:bldP spid="137234" grpId="0" animBg="1"/>
      <p:bldP spid="137235" grpId="0" animBg="1"/>
      <p:bldP spid="137236" grpId="0" animBg="1"/>
      <p:bldP spid="1372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C06BDA9A-6C85-4C35-907A-5BEED17F3682}"/>
              </a:ext>
            </a:extLst>
          </p:cNvPr>
          <p:cNvSpPr>
            <a:spLocks noGrp="1" noChangeArrowheads="1"/>
          </p:cNvSpPr>
          <p:nvPr>
            <p:ph type="title"/>
          </p:nvPr>
        </p:nvSpPr>
        <p:spPr>
          <a:xfrm>
            <a:off x="990600" y="609600"/>
            <a:ext cx="6781800" cy="1143000"/>
          </a:xfrm>
        </p:spPr>
        <p:txBody>
          <a:bodyPr/>
          <a:lstStyle/>
          <a:p>
            <a:r>
              <a:rPr lang="en-US" altLang="en-US" sz="3600" b="1">
                <a:solidFill>
                  <a:srgbClr val="800000"/>
                </a:solidFill>
                <a:latin typeface="Times New Roman" panose="02020603050405020304" pitchFamily="18" charset="0"/>
              </a:rPr>
              <a:t>1. Who is the speaker?</a:t>
            </a:r>
          </a:p>
        </p:txBody>
      </p:sp>
      <p:sp>
        <p:nvSpPr>
          <p:cNvPr id="138243" name="Rectangle 3">
            <a:extLst>
              <a:ext uri="{FF2B5EF4-FFF2-40B4-BE49-F238E27FC236}">
                <a16:creationId xmlns:a16="http://schemas.microsoft.com/office/drawing/2014/main" id="{19A75C87-FB17-4CB5-8EAC-4B201E32741E}"/>
              </a:ext>
            </a:extLst>
          </p:cNvPr>
          <p:cNvSpPr>
            <a:spLocks noGrp="1" noChangeArrowheads="1"/>
          </p:cNvSpPr>
          <p:nvPr>
            <p:ph type="body" idx="1"/>
          </p:nvPr>
        </p:nvSpPr>
        <p:spPr>
          <a:xfrm>
            <a:off x="1371600" y="2667000"/>
            <a:ext cx="6172200" cy="762000"/>
          </a:xfrm>
        </p:spPr>
        <p:txBody>
          <a:bodyPr/>
          <a:lstStyle/>
          <a:p>
            <a:r>
              <a:rPr lang="en-US" altLang="en-US" sz="3600">
                <a:solidFill>
                  <a:srgbClr val="000066"/>
                </a:solidFill>
                <a:latin typeface="Times New Roman" panose="02020603050405020304" pitchFamily="18" charset="0"/>
              </a:rPr>
              <a:t>Mr. Brown is the speaker</a:t>
            </a:r>
          </a:p>
        </p:txBody>
      </p:sp>
      <p:sp>
        <p:nvSpPr>
          <p:cNvPr id="138244" name="AutoShape 4">
            <a:extLst>
              <a:ext uri="{FF2B5EF4-FFF2-40B4-BE49-F238E27FC236}">
                <a16:creationId xmlns:a16="http://schemas.microsoft.com/office/drawing/2014/main" id="{44330DFA-3663-4ECA-A47E-DF932F736761}"/>
              </a:ext>
            </a:extLst>
          </p:cNvPr>
          <p:cNvSpPr>
            <a:spLocks noChangeArrowheads="1"/>
          </p:cNvSpPr>
          <p:nvPr/>
        </p:nvSpPr>
        <p:spPr bwMode="auto">
          <a:xfrm>
            <a:off x="1143000" y="1600200"/>
            <a:ext cx="6096000" cy="2438400"/>
          </a:xfrm>
          <a:prstGeom prst="smileyFace">
            <a:avLst>
              <a:gd name="adj" fmla="val 4653"/>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sp>
        <p:nvSpPr>
          <p:cNvPr id="138245" name="AutoShape 5">
            <a:hlinkClick r:id="rId2" action="ppaction://hlinksldjump" highlightClick="1"/>
            <a:extLst>
              <a:ext uri="{FF2B5EF4-FFF2-40B4-BE49-F238E27FC236}">
                <a16:creationId xmlns:a16="http://schemas.microsoft.com/office/drawing/2014/main" id="{4A1E4BDB-F918-414A-93F7-7AD71559ED37}"/>
              </a:ext>
            </a:extLst>
          </p:cNvPr>
          <p:cNvSpPr>
            <a:spLocks noChangeArrowheads="1"/>
          </p:cNvSpPr>
          <p:nvPr/>
        </p:nvSpPr>
        <p:spPr bwMode="auto">
          <a:xfrm>
            <a:off x="7696200" y="6248400"/>
            <a:ext cx="609600" cy="381000"/>
          </a:xfrm>
          <a:prstGeom prst="actionButtonHom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checkerboard(across)">
                                      <p:cBhvr>
                                        <p:cTn id="7" dur="500"/>
                                        <p:tgtEl>
                                          <p:spTgt spid="138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nodeType="clickEffect">
                                  <p:stCondLst>
                                    <p:cond delay="0"/>
                                  </p:stCondLst>
                                  <p:childTnLst>
                                    <p:anim calcmode="lin" valueType="num">
                                      <p:cBhvr additive="base">
                                        <p:cTn id="11" dur="500"/>
                                        <p:tgtEl>
                                          <p:spTgt spid="138244"/>
                                        </p:tgtEl>
                                        <p:attrNameLst>
                                          <p:attrName>ppt_x</p:attrName>
                                        </p:attrNameLst>
                                      </p:cBhvr>
                                      <p:tavLst>
                                        <p:tav tm="0">
                                          <p:val>
                                            <p:strVal val="ppt_x"/>
                                          </p:val>
                                        </p:tav>
                                        <p:tav tm="100000">
                                          <p:val>
                                            <p:strVal val="ppt_x"/>
                                          </p:val>
                                        </p:tav>
                                      </p:tavLst>
                                    </p:anim>
                                    <p:anim calcmode="lin" valueType="num">
                                      <p:cBhvr additive="base">
                                        <p:cTn id="12" dur="500"/>
                                        <p:tgtEl>
                                          <p:spTgt spid="138244"/>
                                        </p:tgtEl>
                                        <p:attrNameLst>
                                          <p:attrName>ppt_y</p:attrName>
                                        </p:attrNameLst>
                                      </p:cBhvr>
                                      <p:tavLst>
                                        <p:tav tm="0">
                                          <p:val>
                                            <p:strVal val="ppt_y"/>
                                          </p:val>
                                        </p:tav>
                                        <p:tav tm="100000">
                                          <p:val>
                                            <p:strVal val="1+ppt_h/2"/>
                                          </p:val>
                                        </p:tav>
                                      </p:tavLst>
                                    </p:anim>
                                    <p:set>
                                      <p:cBhvr>
                                        <p:cTn id="13" dur="1" fill="hold">
                                          <p:stCondLst>
                                            <p:cond delay="499"/>
                                          </p:stCondLst>
                                        </p:cTn>
                                        <p:tgtEl>
                                          <p:spTgt spid="1382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1C0241C1-C4E5-440B-A499-068D20A77271}"/>
              </a:ext>
            </a:extLst>
          </p:cNvPr>
          <p:cNvSpPr>
            <a:spLocks noGrp="1" noChangeArrowheads="1"/>
          </p:cNvSpPr>
          <p:nvPr>
            <p:ph type="ctrTitle"/>
          </p:nvPr>
        </p:nvSpPr>
        <p:spPr>
          <a:xfrm>
            <a:off x="2971800" y="457200"/>
            <a:ext cx="5638800" cy="1012825"/>
          </a:xfrm>
        </p:spPr>
        <p:txBody>
          <a:bodyPr anchor="ctr"/>
          <a:lstStyle/>
          <a:p>
            <a:r>
              <a:rPr lang="en-US" altLang="en-US" sz="3600" b="1">
                <a:solidFill>
                  <a:srgbClr val="FF0000"/>
                </a:solidFill>
                <a:latin typeface="Times New Roman" panose="02020603050405020304" pitchFamily="18" charset="0"/>
              </a:rPr>
              <a:t>2. Who are the listener?</a:t>
            </a:r>
          </a:p>
        </p:txBody>
      </p:sp>
      <p:sp>
        <p:nvSpPr>
          <p:cNvPr id="140291" name="Rectangle 3">
            <a:extLst>
              <a:ext uri="{FF2B5EF4-FFF2-40B4-BE49-F238E27FC236}">
                <a16:creationId xmlns:a16="http://schemas.microsoft.com/office/drawing/2014/main" id="{66BA3DAE-7E37-455A-B9CE-6A34B223F270}"/>
              </a:ext>
            </a:extLst>
          </p:cNvPr>
          <p:cNvSpPr>
            <a:spLocks noGrp="1" noChangeArrowheads="1"/>
          </p:cNvSpPr>
          <p:nvPr>
            <p:ph type="subTitle" idx="1"/>
          </p:nvPr>
        </p:nvSpPr>
        <p:spPr>
          <a:xfrm>
            <a:off x="762000" y="2590800"/>
            <a:ext cx="7620000" cy="838200"/>
          </a:xfrm>
        </p:spPr>
        <p:txBody>
          <a:bodyPr/>
          <a:lstStyle/>
          <a:p>
            <a:r>
              <a:rPr lang="en-US" altLang="en-US" sz="3600" b="1">
                <a:solidFill>
                  <a:srgbClr val="000066"/>
                </a:solidFill>
                <a:latin typeface="Times New Roman" panose="02020603050405020304" pitchFamily="18" charset="0"/>
              </a:rPr>
              <a:t>&gt; Some  volunteer conservationists</a:t>
            </a:r>
          </a:p>
        </p:txBody>
      </p:sp>
      <p:sp>
        <p:nvSpPr>
          <p:cNvPr id="140292" name="AutoShape 4">
            <a:extLst>
              <a:ext uri="{FF2B5EF4-FFF2-40B4-BE49-F238E27FC236}">
                <a16:creationId xmlns:a16="http://schemas.microsoft.com/office/drawing/2014/main" id="{8B5E5BBD-FE56-483F-AB58-24F2B43A20B6}"/>
              </a:ext>
            </a:extLst>
          </p:cNvPr>
          <p:cNvSpPr>
            <a:spLocks noChangeArrowheads="1"/>
          </p:cNvSpPr>
          <p:nvPr/>
        </p:nvSpPr>
        <p:spPr bwMode="auto">
          <a:xfrm>
            <a:off x="1143000" y="1600200"/>
            <a:ext cx="7086600" cy="2514600"/>
          </a:xfrm>
          <a:prstGeom prst="smileyFace">
            <a:avLst>
              <a:gd name="adj" fmla="val 4653"/>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sp>
        <p:nvSpPr>
          <p:cNvPr id="140294" name="AutoShape 6">
            <a:hlinkClick r:id="rId2" action="ppaction://hlinksldjump" highlightClick="1"/>
            <a:extLst>
              <a:ext uri="{FF2B5EF4-FFF2-40B4-BE49-F238E27FC236}">
                <a16:creationId xmlns:a16="http://schemas.microsoft.com/office/drawing/2014/main" id="{3D952DFC-FE69-42FA-814B-CF4E6E79BCE6}"/>
              </a:ext>
            </a:extLst>
          </p:cNvPr>
          <p:cNvSpPr>
            <a:spLocks noChangeArrowheads="1"/>
          </p:cNvSpPr>
          <p:nvPr/>
        </p:nvSpPr>
        <p:spPr bwMode="auto">
          <a:xfrm>
            <a:off x="7696200" y="6248400"/>
            <a:ext cx="609600" cy="381000"/>
          </a:xfrm>
          <a:prstGeom prst="actionButtonHom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40290"/>
                                        </p:tgtEl>
                                        <p:attrNameLst>
                                          <p:attrName>style.visibility</p:attrName>
                                        </p:attrNameLst>
                                      </p:cBhvr>
                                      <p:to>
                                        <p:strVal val="visible"/>
                                      </p:to>
                                    </p:set>
                                    <p:animEffect transition="in" filter="diamond(in)">
                                      <p:cBhvr>
                                        <p:cTn id="7" dur="500"/>
                                        <p:tgtEl>
                                          <p:spTgt spid="140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nodeType="clickEffect">
                                  <p:stCondLst>
                                    <p:cond delay="0"/>
                                  </p:stCondLst>
                                  <p:childTnLst>
                                    <p:anim calcmode="lin" valueType="num">
                                      <p:cBhvr additive="base">
                                        <p:cTn id="11" dur="500"/>
                                        <p:tgtEl>
                                          <p:spTgt spid="140292"/>
                                        </p:tgtEl>
                                        <p:attrNameLst>
                                          <p:attrName>ppt_x</p:attrName>
                                        </p:attrNameLst>
                                      </p:cBhvr>
                                      <p:tavLst>
                                        <p:tav tm="0">
                                          <p:val>
                                            <p:strVal val="ppt_x"/>
                                          </p:val>
                                        </p:tav>
                                        <p:tav tm="100000">
                                          <p:val>
                                            <p:strVal val="ppt_x"/>
                                          </p:val>
                                        </p:tav>
                                      </p:tavLst>
                                    </p:anim>
                                    <p:anim calcmode="lin" valueType="num">
                                      <p:cBhvr additive="base">
                                        <p:cTn id="12" dur="500"/>
                                        <p:tgtEl>
                                          <p:spTgt spid="140292"/>
                                        </p:tgtEl>
                                        <p:attrNameLst>
                                          <p:attrName>ppt_y</p:attrName>
                                        </p:attrNameLst>
                                      </p:cBhvr>
                                      <p:tavLst>
                                        <p:tav tm="0">
                                          <p:val>
                                            <p:strVal val="ppt_y"/>
                                          </p:val>
                                        </p:tav>
                                        <p:tav tm="100000">
                                          <p:val>
                                            <p:strVal val="1+ppt_h/2"/>
                                          </p:val>
                                        </p:tav>
                                      </p:tavLst>
                                    </p:anim>
                                    <p:set>
                                      <p:cBhvr>
                                        <p:cTn id="13" dur="1" fill="hold">
                                          <p:stCondLst>
                                            <p:cond delay="499"/>
                                          </p:stCondLst>
                                        </p:cTn>
                                        <p:tgtEl>
                                          <p:spTgt spid="1402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23F93B5C-3D44-4573-A8D7-7FF63F6D40B9}"/>
              </a:ext>
            </a:extLst>
          </p:cNvPr>
          <p:cNvSpPr>
            <a:spLocks noGrp="1" noChangeArrowheads="1"/>
          </p:cNvSpPr>
          <p:nvPr>
            <p:ph type="ctrTitle"/>
          </p:nvPr>
        </p:nvSpPr>
        <p:spPr>
          <a:xfrm>
            <a:off x="1219200" y="609600"/>
            <a:ext cx="6629400" cy="1143000"/>
          </a:xfrm>
        </p:spPr>
        <p:txBody>
          <a:bodyPr anchor="ctr"/>
          <a:lstStyle/>
          <a:p>
            <a:r>
              <a:rPr lang="en-US" altLang="en-US" sz="3600">
                <a:solidFill>
                  <a:srgbClr val="FF0000"/>
                </a:solidFill>
              </a:rPr>
              <a:t>3. Where are they ?</a:t>
            </a:r>
          </a:p>
        </p:txBody>
      </p:sp>
      <p:sp>
        <p:nvSpPr>
          <p:cNvPr id="139267" name="Rectangle 3">
            <a:extLst>
              <a:ext uri="{FF2B5EF4-FFF2-40B4-BE49-F238E27FC236}">
                <a16:creationId xmlns:a16="http://schemas.microsoft.com/office/drawing/2014/main" id="{23191ADC-5FEF-4D60-BC64-FF22451D12AF}"/>
              </a:ext>
            </a:extLst>
          </p:cNvPr>
          <p:cNvSpPr>
            <a:spLocks noGrp="1" noChangeArrowheads="1"/>
          </p:cNvSpPr>
          <p:nvPr>
            <p:ph type="subTitle" idx="1"/>
          </p:nvPr>
        </p:nvSpPr>
        <p:spPr>
          <a:xfrm>
            <a:off x="609600" y="2667000"/>
            <a:ext cx="7620000" cy="685800"/>
          </a:xfrm>
        </p:spPr>
        <p:txBody>
          <a:bodyPr/>
          <a:lstStyle/>
          <a:p>
            <a:r>
              <a:rPr lang="en-US" altLang="en-US" sz="3600" b="1">
                <a:solidFill>
                  <a:srgbClr val="00FF00"/>
                </a:solidFill>
                <a:latin typeface="Times New Roman" panose="02020603050405020304" pitchFamily="18" charset="0"/>
              </a:rPr>
              <a:t>They are on the beach</a:t>
            </a:r>
          </a:p>
        </p:txBody>
      </p:sp>
      <p:sp>
        <p:nvSpPr>
          <p:cNvPr id="139268" name="AutoShape 4">
            <a:extLst>
              <a:ext uri="{FF2B5EF4-FFF2-40B4-BE49-F238E27FC236}">
                <a16:creationId xmlns:a16="http://schemas.microsoft.com/office/drawing/2014/main" id="{1B434184-5378-4394-9BA4-CE4A92C57C95}"/>
              </a:ext>
            </a:extLst>
          </p:cNvPr>
          <p:cNvSpPr>
            <a:spLocks noChangeArrowheads="1"/>
          </p:cNvSpPr>
          <p:nvPr/>
        </p:nvSpPr>
        <p:spPr bwMode="auto">
          <a:xfrm>
            <a:off x="1143000" y="1905000"/>
            <a:ext cx="7086600" cy="2514600"/>
          </a:xfrm>
          <a:prstGeom prst="smileyFace">
            <a:avLst>
              <a:gd name="adj" fmla="val 4653"/>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sp>
        <p:nvSpPr>
          <p:cNvPr id="139270" name="AutoShape 6">
            <a:hlinkClick r:id="rId2" action="ppaction://hlinksldjump" highlightClick="1"/>
            <a:extLst>
              <a:ext uri="{FF2B5EF4-FFF2-40B4-BE49-F238E27FC236}">
                <a16:creationId xmlns:a16="http://schemas.microsoft.com/office/drawing/2014/main" id="{4CD31A0E-08DA-47D7-9939-CFEFDCEF5036}"/>
              </a:ext>
            </a:extLst>
          </p:cNvPr>
          <p:cNvSpPr>
            <a:spLocks noChangeArrowheads="1"/>
          </p:cNvSpPr>
          <p:nvPr/>
        </p:nvSpPr>
        <p:spPr bwMode="auto">
          <a:xfrm>
            <a:off x="7696200" y="6248400"/>
            <a:ext cx="609600" cy="381000"/>
          </a:xfrm>
          <a:prstGeom prst="actionButtonHom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39266"/>
                                        </p:tgtEl>
                                        <p:attrNameLst>
                                          <p:attrName>style.visibility</p:attrName>
                                        </p:attrNameLst>
                                      </p:cBhvr>
                                      <p:to>
                                        <p:strVal val="visible"/>
                                      </p:to>
                                    </p:set>
                                    <p:anim calcmode="lin" valueType="num">
                                      <p:cBhvr>
                                        <p:cTn id="7" dur="1000" fill="hold"/>
                                        <p:tgtEl>
                                          <p:spTgt spid="139266"/>
                                        </p:tgtEl>
                                        <p:attrNameLst>
                                          <p:attrName>ppt_w</p:attrName>
                                        </p:attrNameLst>
                                      </p:cBhvr>
                                      <p:tavLst>
                                        <p:tav tm="0">
                                          <p:val>
                                            <p:fltVal val="0"/>
                                          </p:val>
                                        </p:tav>
                                        <p:tav tm="100000">
                                          <p:val>
                                            <p:strVal val="#ppt_w"/>
                                          </p:val>
                                        </p:tav>
                                      </p:tavLst>
                                    </p:anim>
                                    <p:anim calcmode="lin" valueType="num">
                                      <p:cBhvr>
                                        <p:cTn id="8" dur="1000" fill="hold"/>
                                        <p:tgtEl>
                                          <p:spTgt spid="139266"/>
                                        </p:tgtEl>
                                        <p:attrNameLst>
                                          <p:attrName>ppt_h</p:attrName>
                                        </p:attrNameLst>
                                      </p:cBhvr>
                                      <p:tavLst>
                                        <p:tav tm="0">
                                          <p:val>
                                            <p:fltVal val="0"/>
                                          </p:val>
                                        </p:tav>
                                        <p:tav tm="100000">
                                          <p:val>
                                            <p:strVal val="#ppt_h"/>
                                          </p:val>
                                        </p:tav>
                                      </p:tavLst>
                                    </p:anim>
                                    <p:anim calcmode="lin" valueType="num">
                                      <p:cBhvr>
                                        <p:cTn id="9" dur="1000" fill="hold"/>
                                        <p:tgtEl>
                                          <p:spTgt spid="13926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926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nodeType="clickEffect">
                                  <p:stCondLst>
                                    <p:cond delay="0"/>
                                  </p:stCondLst>
                                  <p:childTnLst>
                                    <p:anim calcmode="lin" valueType="num">
                                      <p:cBhvr additive="base">
                                        <p:cTn id="14" dur="500"/>
                                        <p:tgtEl>
                                          <p:spTgt spid="139268"/>
                                        </p:tgtEl>
                                        <p:attrNameLst>
                                          <p:attrName>ppt_x</p:attrName>
                                        </p:attrNameLst>
                                      </p:cBhvr>
                                      <p:tavLst>
                                        <p:tav tm="0">
                                          <p:val>
                                            <p:strVal val="ppt_x"/>
                                          </p:val>
                                        </p:tav>
                                        <p:tav tm="100000">
                                          <p:val>
                                            <p:strVal val="ppt_x"/>
                                          </p:val>
                                        </p:tav>
                                      </p:tavLst>
                                    </p:anim>
                                    <p:anim calcmode="lin" valueType="num">
                                      <p:cBhvr additive="base">
                                        <p:cTn id="15" dur="500"/>
                                        <p:tgtEl>
                                          <p:spTgt spid="139268"/>
                                        </p:tgtEl>
                                        <p:attrNameLst>
                                          <p:attrName>ppt_y</p:attrName>
                                        </p:attrNameLst>
                                      </p:cBhvr>
                                      <p:tavLst>
                                        <p:tav tm="0">
                                          <p:val>
                                            <p:strVal val="ppt_y"/>
                                          </p:val>
                                        </p:tav>
                                        <p:tav tm="100000">
                                          <p:val>
                                            <p:strVal val="1+ppt_h/2"/>
                                          </p:val>
                                        </p:tav>
                                      </p:tavLst>
                                    </p:anim>
                                    <p:set>
                                      <p:cBhvr>
                                        <p:cTn id="16" dur="1" fill="hold">
                                          <p:stCondLst>
                                            <p:cond delay="499"/>
                                          </p:stCondLst>
                                        </p:cTn>
                                        <p:tgtEl>
                                          <p:spTgt spid="1392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C0A23901-5711-43D7-9C23-64569C27515F}"/>
              </a:ext>
            </a:extLst>
          </p:cNvPr>
          <p:cNvSpPr>
            <a:spLocks noGrp="1" noChangeArrowheads="1"/>
          </p:cNvSpPr>
          <p:nvPr>
            <p:ph type="title"/>
          </p:nvPr>
        </p:nvSpPr>
        <p:spPr>
          <a:xfrm>
            <a:off x="1219200" y="533400"/>
            <a:ext cx="6629400" cy="1219200"/>
          </a:xfrm>
        </p:spPr>
        <p:txBody>
          <a:bodyPr/>
          <a:lstStyle/>
          <a:p>
            <a:pPr algn="l"/>
            <a:r>
              <a:rPr lang="en-US" altLang="en-US" sz="3600">
                <a:solidFill>
                  <a:srgbClr val="FF0000"/>
                </a:solidFill>
                <a:latin typeface="Times New Roman" panose="02020603050405020304" pitchFamily="18" charset="0"/>
              </a:rPr>
              <a:t> 4. What are they going to do? </a:t>
            </a:r>
          </a:p>
        </p:txBody>
      </p:sp>
      <p:sp>
        <p:nvSpPr>
          <p:cNvPr id="141315" name="Rectangle 3">
            <a:extLst>
              <a:ext uri="{FF2B5EF4-FFF2-40B4-BE49-F238E27FC236}">
                <a16:creationId xmlns:a16="http://schemas.microsoft.com/office/drawing/2014/main" id="{82A48C1D-5AB0-4829-B6C6-9AFBA2093210}"/>
              </a:ext>
            </a:extLst>
          </p:cNvPr>
          <p:cNvSpPr>
            <a:spLocks noGrp="1" noChangeArrowheads="1"/>
          </p:cNvSpPr>
          <p:nvPr>
            <p:ph type="body" idx="1"/>
          </p:nvPr>
        </p:nvSpPr>
        <p:spPr>
          <a:xfrm>
            <a:off x="457200" y="2513013"/>
            <a:ext cx="8229600" cy="687387"/>
          </a:xfrm>
        </p:spPr>
        <p:txBody>
          <a:bodyPr/>
          <a:lstStyle/>
          <a:p>
            <a:pPr algn="ctr"/>
            <a:r>
              <a:rPr lang="en-US" altLang="en-US" sz="3600">
                <a:solidFill>
                  <a:srgbClr val="000066"/>
                </a:solidFill>
                <a:latin typeface="Times New Roman" panose="02020603050405020304" pitchFamily="18" charset="0"/>
              </a:rPr>
              <a:t>They are going to clean the beach</a:t>
            </a:r>
          </a:p>
        </p:txBody>
      </p:sp>
      <p:sp>
        <p:nvSpPr>
          <p:cNvPr id="141316" name="AutoShape 4">
            <a:extLst>
              <a:ext uri="{FF2B5EF4-FFF2-40B4-BE49-F238E27FC236}">
                <a16:creationId xmlns:a16="http://schemas.microsoft.com/office/drawing/2014/main" id="{54851407-C686-4872-8149-F976F7727E05}"/>
              </a:ext>
            </a:extLst>
          </p:cNvPr>
          <p:cNvSpPr>
            <a:spLocks noChangeArrowheads="1"/>
          </p:cNvSpPr>
          <p:nvPr/>
        </p:nvSpPr>
        <p:spPr bwMode="auto">
          <a:xfrm>
            <a:off x="838200" y="1447800"/>
            <a:ext cx="7848600" cy="2514600"/>
          </a:xfrm>
          <a:prstGeom prst="smileyFace">
            <a:avLst>
              <a:gd name="adj" fmla="val 4653"/>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sp>
        <p:nvSpPr>
          <p:cNvPr id="141318" name="AutoShape 6">
            <a:hlinkClick r:id="rId2" action="ppaction://hlinksldjump" highlightClick="1"/>
            <a:extLst>
              <a:ext uri="{FF2B5EF4-FFF2-40B4-BE49-F238E27FC236}">
                <a16:creationId xmlns:a16="http://schemas.microsoft.com/office/drawing/2014/main" id="{67A9BF4B-EF64-4B43-85A0-D84812558C5C}"/>
              </a:ext>
            </a:extLst>
          </p:cNvPr>
          <p:cNvSpPr>
            <a:spLocks noChangeArrowheads="1"/>
          </p:cNvSpPr>
          <p:nvPr/>
        </p:nvSpPr>
        <p:spPr bwMode="auto">
          <a:xfrm>
            <a:off x="7696200" y="6248400"/>
            <a:ext cx="609600" cy="381000"/>
          </a:xfrm>
          <a:prstGeom prst="actionButtonHom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41314"/>
                                        </p:tgtEl>
                                        <p:attrNameLst>
                                          <p:attrName>style.visibility</p:attrName>
                                        </p:attrNameLst>
                                      </p:cBhvr>
                                      <p:to>
                                        <p:strVal val="visible"/>
                                      </p:to>
                                    </p:set>
                                    <p:anim calcmode="lin" valueType="num">
                                      <p:cBhvr>
                                        <p:cTn id="7" dur="1000" fill="hold"/>
                                        <p:tgtEl>
                                          <p:spTgt spid="141314"/>
                                        </p:tgtEl>
                                        <p:attrNameLst>
                                          <p:attrName>ppt_w</p:attrName>
                                        </p:attrNameLst>
                                      </p:cBhvr>
                                      <p:tavLst>
                                        <p:tav tm="0">
                                          <p:val>
                                            <p:fltVal val="0"/>
                                          </p:val>
                                        </p:tav>
                                        <p:tav tm="100000">
                                          <p:val>
                                            <p:strVal val="#ppt_w"/>
                                          </p:val>
                                        </p:tav>
                                      </p:tavLst>
                                    </p:anim>
                                    <p:anim calcmode="lin" valueType="num">
                                      <p:cBhvr>
                                        <p:cTn id="8" dur="1000" fill="hold"/>
                                        <p:tgtEl>
                                          <p:spTgt spid="141314"/>
                                        </p:tgtEl>
                                        <p:attrNameLst>
                                          <p:attrName>ppt_h</p:attrName>
                                        </p:attrNameLst>
                                      </p:cBhvr>
                                      <p:tavLst>
                                        <p:tav tm="0">
                                          <p:val>
                                            <p:fltVal val="0"/>
                                          </p:val>
                                        </p:tav>
                                        <p:tav tm="100000">
                                          <p:val>
                                            <p:strVal val="#ppt_h"/>
                                          </p:val>
                                        </p:tav>
                                      </p:tavLst>
                                    </p:anim>
                                    <p:anim calcmode="lin" valueType="num">
                                      <p:cBhvr>
                                        <p:cTn id="9" dur="1000" fill="hold"/>
                                        <p:tgtEl>
                                          <p:spTgt spid="1413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13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nodeType="clickEffect">
                                  <p:stCondLst>
                                    <p:cond delay="0"/>
                                  </p:stCondLst>
                                  <p:childTnLst>
                                    <p:anim calcmode="lin" valueType="num">
                                      <p:cBhvr additive="base">
                                        <p:cTn id="14" dur="500"/>
                                        <p:tgtEl>
                                          <p:spTgt spid="141316"/>
                                        </p:tgtEl>
                                        <p:attrNameLst>
                                          <p:attrName>ppt_x</p:attrName>
                                        </p:attrNameLst>
                                      </p:cBhvr>
                                      <p:tavLst>
                                        <p:tav tm="0">
                                          <p:val>
                                            <p:strVal val="ppt_x"/>
                                          </p:val>
                                        </p:tav>
                                        <p:tav tm="100000">
                                          <p:val>
                                            <p:strVal val="ppt_x"/>
                                          </p:val>
                                        </p:tav>
                                      </p:tavLst>
                                    </p:anim>
                                    <p:anim calcmode="lin" valueType="num">
                                      <p:cBhvr additive="base">
                                        <p:cTn id="15" dur="500"/>
                                        <p:tgtEl>
                                          <p:spTgt spid="141316"/>
                                        </p:tgtEl>
                                        <p:attrNameLst>
                                          <p:attrName>ppt_y</p:attrName>
                                        </p:attrNameLst>
                                      </p:cBhvr>
                                      <p:tavLst>
                                        <p:tav tm="0">
                                          <p:val>
                                            <p:strVal val="ppt_y"/>
                                          </p:val>
                                        </p:tav>
                                        <p:tav tm="100000">
                                          <p:val>
                                            <p:strVal val="1+ppt_h/2"/>
                                          </p:val>
                                        </p:tav>
                                      </p:tavLst>
                                    </p:anim>
                                    <p:set>
                                      <p:cBhvr>
                                        <p:cTn id="16" dur="1" fill="hold">
                                          <p:stCondLst>
                                            <p:cond delay="499"/>
                                          </p:stCondLst>
                                        </p:cTn>
                                        <p:tgtEl>
                                          <p:spTgt spid="1413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EAF1B81C-0267-445C-889A-E5C6F18407CD}"/>
              </a:ext>
            </a:extLst>
          </p:cNvPr>
          <p:cNvSpPr>
            <a:spLocks noGrp="1" noChangeArrowheads="1"/>
          </p:cNvSpPr>
          <p:nvPr>
            <p:ph type="title"/>
          </p:nvPr>
        </p:nvSpPr>
        <p:spPr>
          <a:xfrm>
            <a:off x="304800" y="609600"/>
            <a:ext cx="8534400" cy="1524000"/>
          </a:xfrm>
        </p:spPr>
        <p:txBody>
          <a:bodyPr/>
          <a:lstStyle/>
          <a:p>
            <a:pPr algn="l"/>
            <a:r>
              <a:rPr lang="en-US" altLang="en-US" sz="3600">
                <a:solidFill>
                  <a:srgbClr val="FF0000"/>
                </a:solidFill>
                <a:latin typeface="Times New Roman" panose="02020603050405020304" pitchFamily="18" charset="0"/>
              </a:rPr>
              <a:t>5. What will they achieve if they work hard today?</a:t>
            </a:r>
          </a:p>
        </p:txBody>
      </p:sp>
      <p:sp>
        <p:nvSpPr>
          <p:cNvPr id="142339" name="Rectangle 3">
            <a:extLst>
              <a:ext uri="{FF2B5EF4-FFF2-40B4-BE49-F238E27FC236}">
                <a16:creationId xmlns:a16="http://schemas.microsoft.com/office/drawing/2014/main" id="{E129FB7C-6A6A-411C-AAB0-20A1FF25D96F}"/>
              </a:ext>
            </a:extLst>
          </p:cNvPr>
          <p:cNvSpPr>
            <a:spLocks noGrp="1" noChangeArrowheads="1"/>
          </p:cNvSpPr>
          <p:nvPr>
            <p:ph type="body" idx="1"/>
          </p:nvPr>
        </p:nvSpPr>
        <p:spPr>
          <a:xfrm>
            <a:off x="381000" y="2895600"/>
            <a:ext cx="8229600" cy="1219200"/>
          </a:xfrm>
        </p:spPr>
        <p:txBody>
          <a:bodyPr/>
          <a:lstStyle/>
          <a:p>
            <a:pPr algn="ctr"/>
            <a:r>
              <a:rPr lang="en-US" altLang="en-US" sz="3600">
                <a:solidFill>
                  <a:srgbClr val="000066"/>
                </a:solidFill>
                <a:latin typeface="Times New Roman" panose="02020603050405020304" pitchFamily="18" charset="0"/>
              </a:rPr>
              <a:t>If they work hard today, they will make the beach clean and beautiful </a:t>
            </a:r>
          </a:p>
        </p:txBody>
      </p:sp>
      <p:sp>
        <p:nvSpPr>
          <p:cNvPr id="142340" name="AutoShape 4">
            <a:extLst>
              <a:ext uri="{FF2B5EF4-FFF2-40B4-BE49-F238E27FC236}">
                <a16:creationId xmlns:a16="http://schemas.microsoft.com/office/drawing/2014/main" id="{EBE54696-AEED-4605-9A54-679209DC1E4F}"/>
              </a:ext>
            </a:extLst>
          </p:cNvPr>
          <p:cNvSpPr>
            <a:spLocks noChangeArrowheads="1"/>
          </p:cNvSpPr>
          <p:nvPr/>
        </p:nvSpPr>
        <p:spPr bwMode="auto">
          <a:xfrm>
            <a:off x="381000" y="1981200"/>
            <a:ext cx="7848600" cy="2514600"/>
          </a:xfrm>
          <a:prstGeom prst="smileyFace">
            <a:avLst>
              <a:gd name="adj" fmla="val 4653"/>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sp>
        <p:nvSpPr>
          <p:cNvPr id="142342" name="AutoShape 6">
            <a:hlinkClick r:id="rId2" action="ppaction://hlinksldjump" highlightClick="1"/>
            <a:extLst>
              <a:ext uri="{FF2B5EF4-FFF2-40B4-BE49-F238E27FC236}">
                <a16:creationId xmlns:a16="http://schemas.microsoft.com/office/drawing/2014/main" id="{EB9D1940-D157-4FFE-8D60-6C32BFB81309}"/>
              </a:ext>
            </a:extLst>
          </p:cNvPr>
          <p:cNvSpPr>
            <a:spLocks noChangeArrowheads="1"/>
          </p:cNvSpPr>
          <p:nvPr/>
        </p:nvSpPr>
        <p:spPr bwMode="auto">
          <a:xfrm>
            <a:off x="7696200" y="6248400"/>
            <a:ext cx="609600" cy="381000"/>
          </a:xfrm>
          <a:prstGeom prst="actionButtonHom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42338"/>
                                        </p:tgtEl>
                                        <p:attrNameLst>
                                          <p:attrName>style.visibility</p:attrName>
                                        </p:attrNameLst>
                                      </p:cBhvr>
                                      <p:to>
                                        <p:strVal val="visible"/>
                                      </p:to>
                                    </p:set>
                                    <p:anim calcmode="lin" valueType="num">
                                      <p:cBhvr>
                                        <p:cTn id="7" dur="1000" fill="hold"/>
                                        <p:tgtEl>
                                          <p:spTgt spid="142338"/>
                                        </p:tgtEl>
                                        <p:attrNameLst>
                                          <p:attrName>ppt_w</p:attrName>
                                        </p:attrNameLst>
                                      </p:cBhvr>
                                      <p:tavLst>
                                        <p:tav tm="0">
                                          <p:val>
                                            <p:fltVal val="0"/>
                                          </p:val>
                                        </p:tav>
                                        <p:tav tm="100000">
                                          <p:val>
                                            <p:strVal val="#ppt_w"/>
                                          </p:val>
                                        </p:tav>
                                      </p:tavLst>
                                    </p:anim>
                                    <p:anim calcmode="lin" valueType="num">
                                      <p:cBhvr>
                                        <p:cTn id="8" dur="1000" fill="hold"/>
                                        <p:tgtEl>
                                          <p:spTgt spid="142338"/>
                                        </p:tgtEl>
                                        <p:attrNameLst>
                                          <p:attrName>ppt_h</p:attrName>
                                        </p:attrNameLst>
                                      </p:cBhvr>
                                      <p:tavLst>
                                        <p:tav tm="0">
                                          <p:val>
                                            <p:fltVal val="0"/>
                                          </p:val>
                                        </p:tav>
                                        <p:tav tm="100000">
                                          <p:val>
                                            <p:strVal val="#ppt_h"/>
                                          </p:val>
                                        </p:tav>
                                      </p:tavLst>
                                    </p:anim>
                                    <p:anim calcmode="lin" valueType="num">
                                      <p:cBhvr>
                                        <p:cTn id="9" dur="1000" fill="hold"/>
                                        <p:tgtEl>
                                          <p:spTgt spid="1423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23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nodeType="clickEffect">
                                  <p:stCondLst>
                                    <p:cond delay="0"/>
                                  </p:stCondLst>
                                  <p:childTnLst>
                                    <p:anim calcmode="lin" valueType="num">
                                      <p:cBhvr additive="base">
                                        <p:cTn id="14" dur="500"/>
                                        <p:tgtEl>
                                          <p:spTgt spid="142340"/>
                                        </p:tgtEl>
                                        <p:attrNameLst>
                                          <p:attrName>ppt_x</p:attrName>
                                        </p:attrNameLst>
                                      </p:cBhvr>
                                      <p:tavLst>
                                        <p:tav tm="0">
                                          <p:val>
                                            <p:strVal val="ppt_x"/>
                                          </p:val>
                                        </p:tav>
                                        <p:tav tm="100000">
                                          <p:val>
                                            <p:strVal val="ppt_x"/>
                                          </p:val>
                                        </p:tav>
                                      </p:tavLst>
                                    </p:anim>
                                    <p:anim calcmode="lin" valueType="num">
                                      <p:cBhvr additive="base">
                                        <p:cTn id="15" dur="500"/>
                                        <p:tgtEl>
                                          <p:spTgt spid="142340"/>
                                        </p:tgtEl>
                                        <p:attrNameLst>
                                          <p:attrName>ppt_y</p:attrName>
                                        </p:attrNameLst>
                                      </p:cBhvr>
                                      <p:tavLst>
                                        <p:tav tm="0">
                                          <p:val>
                                            <p:strVal val="ppt_y"/>
                                          </p:val>
                                        </p:tav>
                                        <p:tav tm="100000">
                                          <p:val>
                                            <p:strVal val="1+ppt_h/2"/>
                                          </p:val>
                                        </p:tav>
                                      </p:tavLst>
                                    </p:anim>
                                    <p:set>
                                      <p:cBhvr>
                                        <p:cTn id="16" dur="1" fill="hold">
                                          <p:stCondLst>
                                            <p:cond delay="499"/>
                                          </p:stCondLst>
                                        </p:cTn>
                                        <p:tgtEl>
                                          <p:spTgt spid="1423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B6A4D2EE-7ED0-4EC2-9571-B3E1ED3EF780}"/>
              </a:ext>
            </a:extLst>
          </p:cNvPr>
          <p:cNvSpPr>
            <a:spLocks noChangeArrowheads="1"/>
          </p:cNvSpPr>
          <p:nvPr/>
        </p:nvSpPr>
        <p:spPr bwMode="auto">
          <a:xfrm>
            <a:off x="533400" y="281940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FontTx/>
              <a:buChar char="•"/>
            </a:pPr>
            <a:r>
              <a:rPr lang="en-US" altLang="en-US" sz="3600">
                <a:solidFill>
                  <a:srgbClr val="000000"/>
                </a:solidFill>
                <a:latin typeface="Times New Roman" panose="02020603050405020304" pitchFamily="18" charset="0"/>
              </a:rPr>
              <a:t>Yes, I have. </a:t>
            </a:r>
          </a:p>
        </p:txBody>
      </p:sp>
      <p:sp>
        <p:nvSpPr>
          <p:cNvPr id="143363" name="Rectangle 3">
            <a:extLst>
              <a:ext uri="{FF2B5EF4-FFF2-40B4-BE49-F238E27FC236}">
                <a16:creationId xmlns:a16="http://schemas.microsoft.com/office/drawing/2014/main" id="{928A866B-57F0-47B3-8600-7C705864B5E5}"/>
              </a:ext>
            </a:extLst>
          </p:cNvPr>
          <p:cNvSpPr>
            <a:spLocks noChangeArrowheads="1"/>
          </p:cNvSpPr>
          <p:nvPr/>
        </p:nvSpPr>
        <p:spPr bwMode="auto">
          <a:xfrm>
            <a:off x="304800" y="304800"/>
            <a:ext cx="8534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eaLnBrk="1" hangingPunct="1"/>
            <a:r>
              <a:rPr lang="en-US" altLang="en-US" sz="3600">
                <a:solidFill>
                  <a:srgbClr val="FF0000"/>
                </a:solidFill>
                <a:latin typeface="Times New Roman" panose="02020603050405020304" pitchFamily="18" charset="0"/>
              </a:rPr>
              <a:t>6. Have you ever polluted the environment ?</a:t>
            </a:r>
          </a:p>
        </p:txBody>
      </p:sp>
      <p:sp>
        <p:nvSpPr>
          <p:cNvPr id="143364" name="AutoShape 4">
            <a:extLst>
              <a:ext uri="{FF2B5EF4-FFF2-40B4-BE49-F238E27FC236}">
                <a16:creationId xmlns:a16="http://schemas.microsoft.com/office/drawing/2014/main" id="{8497502A-CBE8-4080-9D52-797C85E18CCA}"/>
              </a:ext>
            </a:extLst>
          </p:cNvPr>
          <p:cNvSpPr>
            <a:spLocks noChangeArrowheads="1"/>
          </p:cNvSpPr>
          <p:nvPr/>
        </p:nvSpPr>
        <p:spPr bwMode="auto">
          <a:xfrm>
            <a:off x="228600" y="1828800"/>
            <a:ext cx="7848600" cy="2514600"/>
          </a:xfrm>
          <a:prstGeom prst="smileyFace">
            <a:avLst>
              <a:gd name="adj" fmla="val 4653"/>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sp>
        <p:nvSpPr>
          <p:cNvPr id="143366" name="AutoShape 6">
            <a:hlinkClick r:id="rId2" action="ppaction://hlinksldjump" highlightClick="1"/>
            <a:extLst>
              <a:ext uri="{FF2B5EF4-FFF2-40B4-BE49-F238E27FC236}">
                <a16:creationId xmlns:a16="http://schemas.microsoft.com/office/drawing/2014/main" id="{99956BFE-73DF-4C13-BD49-2216571CC111}"/>
              </a:ext>
            </a:extLst>
          </p:cNvPr>
          <p:cNvSpPr>
            <a:spLocks noChangeArrowheads="1"/>
          </p:cNvSpPr>
          <p:nvPr/>
        </p:nvSpPr>
        <p:spPr bwMode="auto">
          <a:xfrm>
            <a:off x="7696200" y="6248400"/>
            <a:ext cx="609600" cy="381000"/>
          </a:xfrm>
          <a:prstGeom prst="actionButtonHom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43363"/>
                                        </p:tgtEl>
                                        <p:attrNameLst>
                                          <p:attrName>style.visibility</p:attrName>
                                        </p:attrNameLst>
                                      </p:cBhvr>
                                      <p:to>
                                        <p:strVal val="visible"/>
                                      </p:to>
                                    </p:set>
                                    <p:anim calcmode="lin" valueType="num">
                                      <p:cBhvr>
                                        <p:cTn id="7" dur="1000" fill="hold"/>
                                        <p:tgtEl>
                                          <p:spTgt spid="143363"/>
                                        </p:tgtEl>
                                        <p:attrNameLst>
                                          <p:attrName>ppt_w</p:attrName>
                                        </p:attrNameLst>
                                      </p:cBhvr>
                                      <p:tavLst>
                                        <p:tav tm="0">
                                          <p:val>
                                            <p:fltVal val="0"/>
                                          </p:val>
                                        </p:tav>
                                        <p:tav tm="100000">
                                          <p:val>
                                            <p:strVal val="#ppt_w"/>
                                          </p:val>
                                        </p:tav>
                                      </p:tavLst>
                                    </p:anim>
                                    <p:anim calcmode="lin" valueType="num">
                                      <p:cBhvr>
                                        <p:cTn id="8" dur="1000" fill="hold"/>
                                        <p:tgtEl>
                                          <p:spTgt spid="143363"/>
                                        </p:tgtEl>
                                        <p:attrNameLst>
                                          <p:attrName>ppt_h</p:attrName>
                                        </p:attrNameLst>
                                      </p:cBhvr>
                                      <p:tavLst>
                                        <p:tav tm="0">
                                          <p:val>
                                            <p:fltVal val="0"/>
                                          </p:val>
                                        </p:tav>
                                        <p:tav tm="100000">
                                          <p:val>
                                            <p:strVal val="#ppt_h"/>
                                          </p:val>
                                        </p:tav>
                                      </p:tavLst>
                                    </p:anim>
                                    <p:anim calcmode="lin" valueType="num">
                                      <p:cBhvr>
                                        <p:cTn id="9" dur="1000" fill="hold"/>
                                        <p:tgtEl>
                                          <p:spTgt spid="14336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336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nodeType="clickEffect">
                                  <p:stCondLst>
                                    <p:cond delay="0"/>
                                  </p:stCondLst>
                                  <p:childTnLst>
                                    <p:anim calcmode="lin" valueType="num">
                                      <p:cBhvr additive="base">
                                        <p:cTn id="14" dur="500"/>
                                        <p:tgtEl>
                                          <p:spTgt spid="143364"/>
                                        </p:tgtEl>
                                        <p:attrNameLst>
                                          <p:attrName>ppt_x</p:attrName>
                                        </p:attrNameLst>
                                      </p:cBhvr>
                                      <p:tavLst>
                                        <p:tav tm="0">
                                          <p:val>
                                            <p:strVal val="ppt_x"/>
                                          </p:val>
                                        </p:tav>
                                        <p:tav tm="100000">
                                          <p:val>
                                            <p:strVal val="ppt_x"/>
                                          </p:val>
                                        </p:tav>
                                      </p:tavLst>
                                    </p:anim>
                                    <p:anim calcmode="lin" valueType="num">
                                      <p:cBhvr additive="base">
                                        <p:cTn id="15" dur="500"/>
                                        <p:tgtEl>
                                          <p:spTgt spid="143364"/>
                                        </p:tgtEl>
                                        <p:attrNameLst>
                                          <p:attrName>ppt_y</p:attrName>
                                        </p:attrNameLst>
                                      </p:cBhvr>
                                      <p:tavLst>
                                        <p:tav tm="0">
                                          <p:val>
                                            <p:strVal val="ppt_y"/>
                                          </p:val>
                                        </p:tav>
                                        <p:tav tm="100000">
                                          <p:val>
                                            <p:strVal val="1+ppt_h/2"/>
                                          </p:val>
                                        </p:tav>
                                      </p:tavLst>
                                    </p:anim>
                                    <p:set>
                                      <p:cBhvr>
                                        <p:cTn id="16" dur="1" fill="hold">
                                          <p:stCondLst>
                                            <p:cond delay="499"/>
                                          </p:stCondLst>
                                        </p:cTn>
                                        <p:tgtEl>
                                          <p:spTgt spid="1433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90" name="AutoShape 6">
            <a:hlinkClick r:id="rId3" action="ppaction://hlinksldjump" highlightClick="1"/>
            <a:extLst>
              <a:ext uri="{FF2B5EF4-FFF2-40B4-BE49-F238E27FC236}">
                <a16:creationId xmlns:a16="http://schemas.microsoft.com/office/drawing/2014/main" id="{E969C40E-103D-42DD-BAA9-D5877D776F98}"/>
              </a:ext>
            </a:extLst>
          </p:cNvPr>
          <p:cNvSpPr>
            <a:spLocks noChangeArrowheads="1"/>
          </p:cNvSpPr>
          <p:nvPr/>
        </p:nvSpPr>
        <p:spPr bwMode="auto">
          <a:xfrm>
            <a:off x="7696200" y="6248400"/>
            <a:ext cx="609600" cy="381000"/>
          </a:xfrm>
          <a:prstGeom prst="actionButtonHom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sp>
        <p:nvSpPr>
          <p:cNvPr id="144391" name="AutoShape 7">
            <a:extLst>
              <a:ext uri="{FF2B5EF4-FFF2-40B4-BE49-F238E27FC236}">
                <a16:creationId xmlns:a16="http://schemas.microsoft.com/office/drawing/2014/main" id="{1C58F759-0FF8-4C43-937E-B22A73EF3CE2}"/>
              </a:ext>
            </a:extLst>
          </p:cNvPr>
          <p:cNvSpPr>
            <a:spLocks noChangeArrowheads="1"/>
          </p:cNvSpPr>
          <p:nvPr/>
        </p:nvSpPr>
        <p:spPr bwMode="auto">
          <a:xfrm>
            <a:off x="2057400" y="762000"/>
            <a:ext cx="5257800" cy="3962400"/>
          </a:xfrm>
          <a:prstGeom prst="star5">
            <a:avLst/>
          </a:prstGeom>
          <a:gradFill rotWithShape="1">
            <a:gsLst>
              <a:gs pos="0">
                <a:srgbClr val="767600"/>
              </a:gs>
              <a:gs pos="100000">
                <a:srgbClr val="FFFF00"/>
              </a:gs>
            </a:gsLst>
            <a:lin ang="18900000" scaled="1"/>
          </a:gradFill>
          <a:ln w="9525">
            <a:pattFill prst="pct30">
              <a:fgClr>
                <a:srgbClr val="00FF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indefinite" fill="hold" nodeType="afterEffect">
                                  <p:stCondLst>
                                    <p:cond delay="0"/>
                                  </p:stCondLst>
                                  <p:endCondLst>
                                    <p:cond evt="onNext" delay="0">
                                      <p:tgtEl>
                                        <p:sldTgt/>
                                      </p:tgtEl>
                                    </p:cond>
                                  </p:endCondLst>
                                  <p:childTnLst>
                                    <p:set>
                                      <p:cBhvr>
                                        <p:cTn id="6" dur="1" fill="hold">
                                          <p:stCondLst>
                                            <p:cond delay="0"/>
                                          </p:stCondLst>
                                        </p:cTn>
                                        <p:tgtEl>
                                          <p:spTgt spid="144391"/>
                                        </p:tgtEl>
                                        <p:attrNameLst>
                                          <p:attrName>style.visibility</p:attrName>
                                        </p:attrNameLst>
                                      </p:cBhvr>
                                      <p:to>
                                        <p:strVal val="visible"/>
                                      </p:to>
                                    </p:set>
                                    <p:anim calcmode="lin" valueType="num">
                                      <p:cBhvr>
                                        <p:cTn id="7" dur="500" fill="hold"/>
                                        <p:tgtEl>
                                          <p:spTgt spid="144391"/>
                                        </p:tgtEl>
                                        <p:attrNameLst>
                                          <p:attrName>ppt_w</p:attrName>
                                        </p:attrNameLst>
                                      </p:cBhvr>
                                      <p:tavLst>
                                        <p:tav tm="0">
                                          <p:val>
                                            <p:fltVal val="0"/>
                                          </p:val>
                                        </p:tav>
                                        <p:tav tm="100000">
                                          <p:val>
                                            <p:strVal val="#ppt_w"/>
                                          </p:val>
                                        </p:tav>
                                      </p:tavLst>
                                    </p:anim>
                                    <p:anim calcmode="lin" valueType="num">
                                      <p:cBhvr>
                                        <p:cTn id="8" dur="500" fill="hold"/>
                                        <p:tgtEl>
                                          <p:spTgt spid="144391"/>
                                        </p:tgtEl>
                                        <p:attrNameLst>
                                          <p:attrName>ppt_h</p:attrName>
                                        </p:attrNameLst>
                                      </p:cBhvr>
                                      <p:tavLst>
                                        <p:tav tm="0">
                                          <p:val>
                                            <p:fltVal val="0"/>
                                          </p:val>
                                        </p:tav>
                                        <p:tav tm="100000">
                                          <p:val>
                                            <p:strVal val="#ppt_h"/>
                                          </p:val>
                                        </p:tav>
                                      </p:tavLst>
                                    </p:anim>
                                    <p:animEffect transition="in" filter="fade">
                                      <p:cBhvr>
                                        <p:cTn id="9" dur="500"/>
                                        <p:tgtEl>
                                          <p:spTgt spid="144391"/>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AutoShape 2">
            <a:extLst>
              <a:ext uri="{FF2B5EF4-FFF2-40B4-BE49-F238E27FC236}">
                <a16:creationId xmlns:a16="http://schemas.microsoft.com/office/drawing/2014/main" id="{EBCA3DF3-BACC-4BC4-BAC4-A67F7F42F448}"/>
              </a:ext>
            </a:extLst>
          </p:cNvPr>
          <p:cNvSpPr>
            <a:spLocks noChangeArrowheads="1"/>
          </p:cNvSpPr>
          <p:nvPr/>
        </p:nvSpPr>
        <p:spPr bwMode="auto">
          <a:xfrm>
            <a:off x="2057400" y="762000"/>
            <a:ext cx="5257800" cy="3962400"/>
          </a:xfrm>
          <a:prstGeom prst="star5">
            <a:avLst/>
          </a:prstGeom>
          <a:gradFill rotWithShape="1">
            <a:gsLst>
              <a:gs pos="0">
                <a:srgbClr val="767600"/>
              </a:gs>
              <a:gs pos="100000">
                <a:srgbClr val="FFFF00"/>
              </a:gs>
            </a:gsLst>
            <a:lin ang="18900000" scaled="1"/>
          </a:gradFill>
          <a:ln w="9525">
            <a:pattFill prst="pct30">
              <a:fgClr>
                <a:srgbClr val="00FF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sp>
        <p:nvSpPr>
          <p:cNvPr id="145411" name="Text Box 3">
            <a:extLst>
              <a:ext uri="{FF2B5EF4-FFF2-40B4-BE49-F238E27FC236}">
                <a16:creationId xmlns:a16="http://schemas.microsoft.com/office/drawing/2014/main" id="{1E38197A-D245-4F60-815B-92A6C3F2EB99}"/>
              </a:ext>
            </a:extLst>
          </p:cNvPr>
          <p:cNvSpPr txBox="1">
            <a:spLocks noChangeArrowheads="1"/>
          </p:cNvSpPr>
          <p:nvPr/>
        </p:nvSpPr>
        <p:spPr bwMode="auto">
          <a:xfrm>
            <a:off x="1828800" y="5241925"/>
            <a:ext cx="5638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4000" b="1">
                <a:solidFill>
                  <a:srgbClr val="00FF00"/>
                </a:solidFill>
                <a:latin typeface="Times New Roman" panose="02020603050405020304" pitchFamily="18" charset="0"/>
              </a:rPr>
              <a:t>CONGRATULATION !</a:t>
            </a:r>
          </a:p>
        </p:txBody>
      </p:sp>
      <p:sp>
        <p:nvSpPr>
          <p:cNvPr id="145413" name="AutoShape 5">
            <a:hlinkClick r:id="rId3" action="ppaction://hlinksldjump" highlightClick="1"/>
            <a:extLst>
              <a:ext uri="{FF2B5EF4-FFF2-40B4-BE49-F238E27FC236}">
                <a16:creationId xmlns:a16="http://schemas.microsoft.com/office/drawing/2014/main" id="{E0E581EA-858A-438A-AEFE-C78591C001CB}"/>
              </a:ext>
            </a:extLst>
          </p:cNvPr>
          <p:cNvSpPr>
            <a:spLocks noChangeArrowheads="1"/>
          </p:cNvSpPr>
          <p:nvPr/>
        </p:nvSpPr>
        <p:spPr bwMode="auto">
          <a:xfrm>
            <a:off x="7696200" y="6248400"/>
            <a:ext cx="609600" cy="381000"/>
          </a:xfrm>
          <a:prstGeom prst="actionButtonHom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indefinite" fill="hold" nodeType="afterEffect">
                                  <p:stCondLst>
                                    <p:cond delay="0"/>
                                  </p:stCondLst>
                                  <p:endCondLst>
                                    <p:cond evt="onNext" delay="0">
                                      <p:tgtEl>
                                        <p:sldTgt/>
                                      </p:tgtEl>
                                    </p:cond>
                                  </p:endCondLst>
                                  <p:childTnLst>
                                    <p:set>
                                      <p:cBhvr>
                                        <p:cTn id="6" dur="1" fill="hold">
                                          <p:stCondLst>
                                            <p:cond delay="0"/>
                                          </p:stCondLst>
                                        </p:cTn>
                                        <p:tgtEl>
                                          <p:spTgt spid="145410"/>
                                        </p:tgtEl>
                                        <p:attrNameLst>
                                          <p:attrName>style.visibility</p:attrName>
                                        </p:attrNameLst>
                                      </p:cBhvr>
                                      <p:to>
                                        <p:strVal val="visible"/>
                                      </p:to>
                                    </p:set>
                                    <p:anim calcmode="lin" valueType="num">
                                      <p:cBhvr>
                                        <p:cTn id="7" dur="500" fill="hold"/>
                                        <p:tgtEl>
                                          <p:spTgt spid="145410"/>
                                        </p:tgtEl>
                                        <p:attrNameLst>
                                          <p:attrName>ppt_w</p:attrName>
                                        </p:attrNameLst>
                                      </p:cBhvr>
                                      <p:tavLst>
                                        <p:tav tm="0">
                                          <p:val>
                                            <p:fltVal val="0"/>
                                          </p:val>
                                        </p:tav>
                                        <p:tav tm="100000">
                                          <p:val>
                                            <p:strVal val="#ppt_w"/>
                                          </p:val>
                                        </p:tav>
                                      </p:tavLst>
                                    </p:anim>
                                    <p:anim calcmode="lin" valueType="num">
                                      <p:cBhvr>
                                        <p:cTn id="8" dur="500" fill="hold"/>
                                        <p:tgtEl>
                                          <p:spTgt spid="145410"/>
                                        </p:tgtEl>
                                        <p:attrNameLst>
                                          <p:attrName>ppt_h</p:attrName>
                                        </p:attrNameLst>
                                      </p:cBhvr>
                                      <p:tavLst>
                                        <p:tav tm="0">
                                          <p:val>
                                            <p:fltVal val="0"/>
                                          </p:val>
                                        </p:tav>
                                        <p:tav tm="100000">
                                          <p:val>
                                            <p:strVal val="#ppt_h"/>
                                          </p:val>
                                        </p:tav>
                                      </p:tavLst>
                                    </p:anim>
                                    <p:animEffect transition="in" filter="fade">
                                      <p:cBhvr>
                                        <p:cTn id="9" dur="500"/>
                                        <p:tgtEl>
                                          <p:spTgt spid="145410"/>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10" fill="hold" nodeType="afterGroup">
                            <p:stCondLst>
                              <p:cond delay="500"/>
                            </p:stCondLst>
                            <p:childTnLst>
                              <p:par>
                                <p:cTn id="11" presetID="17" presetClass="entr" presetSubtype="10" fill="hold" grpId="0" nodeType="afterEffect">
                                  <p:stCondLst>
                                    <p:cond delay="0"/>
                                  </p:stCondLst>
                                  <p:childTnLst>
                                    <p:set>
                                      <p:cBhvr>
                                        <p:cTn id="12" dur="1" fill="hold">
                                          <p:stCondLst>
                                            <p:cond delay="0"/>
                                          </p:stCondLst>
                                        </p:cTn>
                                        <p:tgtEl>
                                          <p:spTgt spid="145411"/>
                                        </p:tgtEl>
                                        <p:attrNameLst>
                                          <p:attrName>style.visibility</p:attrName>
                                        </p:attrNameLst>
                                      </p:cBhvr>
                                      <p:to>
                                        <p:strVal val="visible"/>
                                      </p:to>
                                    </p:set>
                                    <p:anim calcmode="lin" valueType="num">
                                      <p:cBhvr>
                                        <p:cTn id="13" dur="500" fill="hold"/>
                                        <p:tgtEl>
                                          <p:spTgt spid="145411"/>
                                        </p:tgtEl>
                                        <p:attrNameLst>
                                          <p:attrName>ppt_w</p:attrName>
                                        </p:attrNameLst>
                                      </p:cBhvr>
                                      <p:tavLst>
                                        <p:tav tm="0">
                                          <p:val>
                                            <p:fltVal val="0"/>
                                          </p:val>
                                        </p:tav>
                                        <p:tav tm="100000">
                                          <p:val>
                                            <p:strVal val="#ppt_w"/>
                                          </p:val>
                                        </p:tav>
                                      </p:tavLst>
                                    </p:anim>
                                    <p:anim calcmode="lin" valueType="num">
                                      <p:cBhvr>
                                        <p:cTn id="14" dur="500" fill="hold"/>
                                        <p:tgtEl>
                                          <p:spTgt spid="1454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Picture17">
            <a:extLst>
              <a:ext uri="{FF2B5EF4-FFF2-40B4-BE49-F238E27FC236}">
                <a16:creationId xmlns:a16="http://schemas.microsoft.com/office/drawing/2014/main" id="{4D70BB3A-AA7C-4AA8-BB03-A2B76A43B7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9677400" cy="6858000"/>
          </a:xfrm>
          <a:prstGeom prst="rect">
            <a:avLst/>
          </a:prstGeom>
          <a:solidFill>
            <a:schemeClr val="hlink"/>
          </a:solidFill>
          <a:ln w="9525">
            <a:solidFill>
              <a:schemeClr val="tx1"/>
            </a:solidFill>
            <a:miter lim="800000"/>
            <a:headEnd/>
            <a:tailEnd/>
          </a:ln>
        </p:spPr>
      </p:pic>
      <p:sp>
        <p:nvSpPr>
          <p:cNvPr id="91139" name="Rectangle 3">
            <a:extLst>
              <a:ext uri="{FF2B5EF4-FFF2-40B4-BE49-F238E27FC236}">
                <a16:creationId xmlns:a16="http://schemas.microsoft.com/office/drawing/2014/main" id="{73044542-279B-4342-8CCB-213B551676C2}"/>
              </a:ext>
            </a:extLst>
          </p:cNvPr>
          <p:cNvSpPr>
            <a:spLocks noChangeArrowheads="1"/>
          </p:cNvSpPr>
          <p:nvPr/>
        </p:nvSpPr>
        <p:spPr bwMode="auto">
          <a:xfrm>
            <a:off x="838200" y="0"/>
            <a:ext cx="7848600" cy="6096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pic>
        <p:nvPicPr>
          <p:cNvPr id="91140" name="Picture 4" descr="Picture16">
            <a:extLst>
              <a:ext uri="{FF2B5EF4-FFF2-40B4-BE49-F238E27FC236}">
                <a16:creationId xmlns:a16="http://schemas.microsoft.com/office/drawing/2014/main" id="{271AECB7-E300-4CAD-970B-43234A074FF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0"/>
            <a:ext cx="457200" cy="5181600"/>
          </a:xfrm>
          <a:prstGeom prst="rect">
            <a:avLst/>
          </a:prstGeom>
          <a:noFill/>
          <a:extLst>
            <a:ext uri="{909E8E84-426E-40DD-AFC4-6F175D3DCCD1}">
              <a14:hiddenFill xmlns:a14="http://schemas.microsoft.com/office/drawing/2010/main">
                <a:solidFill>
                  <a:srgbClr val="FFFFFF"/>
                </a:solidFill>
              </a14:hiddenFill>
            </a:ext>
          </a:extLst>
        </p:spPr>
      </p:pic>
      <p:pic>
        <p:nvPicPr>
          <p:cNvPr id="91141" name="Picture 5" descr="Picture15">
            <a:extLst>
              <a:ext uri="{FF2B5EF4-FFF2-40B4-BE49-F238E27FC236}">
                <a16:creationId xmlns:a16="http://schemas.microsoft.com/office/drawing/2014/main" id="{80220114-1D10-46DB-B1B6-2164073C45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981575"/>
            <a:ext cx="2286000" cy="1876425"/>
          </a:xfrm>
          <a:prstGeom prst="rect">
            <a:avLst/>
          </a:prstGeom>
          <a:noFill/>
          <a:extLst>
            <a:ext uri="{909E8E84-426E-40DD-AFC4-6F175D3DCCD1}">
              <a14:hiddenFill xmlns:a14="http://schemas.microsoft.com/office/drawing/2010/main">
                <a:solidFill>
                  <a:srgbClr val="FFFFFF"/>
                </a:solidFill>
              </a14:hiddenFill>
            </a:ext>
          </a:extLst>
        </p:spPr>
      </p:pic>
      <p:sp>
        <p:nvSpPr>
          <p:cNvPr id="91142" name="Line 6">
            <a:extLst>
              <a:ext uri="{FF2B5EF4-FFF2-40B4-BE49-F238E27FC236}">
                <a16:creationId xmlns:a16="http://schemas.microsoft.com/office/drawing/2014/main" id="{359D22ED-DF7F-45C0-834B-27FF1B8C27B4}"/>
              </a:ext>
            </a:extLst>
          </p:cNvPr>
          <p:cNvSpPr>
            <a:spLocks noChangeShapeType="1"/>
          </p:cNvSpPr>
          <p:nvPr/>
        </p:nvSpPr>
        <p:spPr bwMode="auto">
          <a:xfrm flipV="1">
            <a:off x="685800" y="609600"/>
            <a:ext cx="8001000" cy="0"/>
          </a:xfrm>
          <a:prstGeom prst="line">
            <a:avLst/>
          </a:prstGeom>
          <a:noFill/>
          <a:ln w="1174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91143" name="Rectangle 7">
            <a:extLst>
              <a:ext uri="{FF2B5EF4-FFF2-40B4-BE49-F238E27FC236}">
                <a16:creationId xmlns:a16="http://schemas.microsoft.com/office/drawing/2014/main" id="{E7F11722-8832-4D9F-8B63-4B7E9E34F34C}"/>
              </a:ext>
            </a:extLst>
          </p:cNvPr>
          <p:cNvSpPr>
            <a:spLocks noChangeArrowheads="1"/>
          </p:cNvSpPr>
          <p:nvPr/>
        </p:nvSpPr>
        <p:spPr bwMode="auto">
          <a:xfrm>
            <a:off x="762000" y="0"/>
            <a:ext cx="8382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eaLnBrk="1" hangingPunct="1"/>
            <a:endParaRPr lang="en-US" altLang="en-US" sz="3600" b="1" i="1">
              <a:solidFill>
                <a:srgbClr val="0000CC"/>
              </a:solidFill>
              <a:latin typeface="VNI-Vari" pitchFamily="2" charset="0"/>
            </a:endParaRPr>
          </a:p>
        </p:txBody>
      </p:sp>
      <p:sp>
        <p:nvSpPr>
          <p:cNvPr id="91144" name="Rectangle 8">
            <a:extLst>
              <a:ext uri="{FF2B5EF4-FFF2-40B4-BE49-F238E27FC236}">
                <a16:creationId xmlns:a16="http://schemas.microsoft.com/office/drawing/2014/main" id="{D1F9C11E-B9A1-42AF-BD98-2F936D1ABE1B}"/>
              </a:ext>
            </a:extLst>
          </p:cNvPr>
          <p:cNvSpPr>
            <a:spLocks noChangeArrowheads="1"/>
          </p:cNvSpPr>
          <p:nvPr/>
        </p:nvSpPr>
        <p:spPr bwMode="auto">
          <a:xfrm>
            <a:off x="5486400" y="685800"/>
            <a:ext cx="3276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pPr>
            <a:r>
              <a:rPr lang="en-US" altLang="en-US" sz="3600">
                <a:solidFill>
                  <a:srgbClr val="FF0000"/>
                </a:solidFill>
                <a:latin typeface="VNI-Cooper" pitchFamily="2" charset="0"/>
              </a:rPr>
              <a:t>ENGLISH </a:t>
            </a:r>
            <a:r>
              <a:rPr lang="en-US" altLang="en-US" sz="4400">
                <a:solidFill>
                  <a:srgbClr val="FF0000"/>
                </a:solidFill>
                <a:latin typeface="VNI-Cooper" pitchFamily="2" charset="0"/>
              </a:rPr>
              <a:t>9</a:t>
            </a:r>
            <a:endParaRPr lang="en-US" altLang="en-US" sz="4400">
              <a:solidFill>
                <a:schemeClr val="hlink"/>
              </a:solidFill>
              <a:latin typeface="VNI-Cooper" pitchFamily="2" charset="0"/>
            </a:endParaRPr>
          </a:p>
        </p:txBody>
      </p:sp>
      <p:sp>
        <p:nvSpPr>
          <p:cNvPr id="91145" name="WordArt 9">
            <a:extLst>
              <a:ext uri="{FF2B5EF4-FFF2-40B4-BE49-F238E27FC236}">
                <a16:creationId xmlns:a16="http://schemas.microsoft.com/office/drawing/2014/main" id="{799BBC5E-67D6-4AD1-9FC4-A5624E9A4A58}"/>
              </a:ext>
            </a:extLst>
          </p:cNvPr>
          <p:cNvSpPr>
            <a:spLocks noChangeArrowheads="1" noChangeShapeType="1" noTextEdit="1"/>
          </p:cNvSpPr>
          <p:nvPr/>
        </p:nvSpPr>
        <p:spPr bwMode="auto">
          <a:xfrm>
            <a:off x="685800" y="1524000"/>
            <a:ext cx="7848600" cy="1905000"/>
          </a:xfrm>
          <a:prstGeom prst="rect">
            <a:avLst/>
          </a:prstGeom>
        </p:spPr>
        <p:txBody>
          <a:bodyPr wrap="none" fromWordArt="1">
            <a:prstTxWarp prst="textCanDown">
              <a:avLst>
                <a:gd name="adj" fmla="val 14287"/>
              </a:avLst>
            </a:prstTxWarp>
          </a:bodyPr>
          <a:lstStyle/>
          <a:p>
            <a:pPr algn="ctr"/>
            <a:r>
              <a:rPr lang="en-US" sz="2000" kern="10">
                <a:ln w="19050">
                  <a:solidFill>
                    <a:srgbClr val="99CCFF"/>
                  </a:solidFill>
                  <a:round/>
                  <a:headEnd/>
                  <a:tailEnd/>
                </a:ln>
                <a:solidFill>
                  <a:srgbClr val="0000FF"/>
                </a:solidFill>
                <a:effectLst>
                  <a:outerShdw dist="35921" dir="2700000" algn="ctr" rotWithShape="0">
                    <a:srgbClr val="990000"/>
                  </a:outerShdw>
                </a:effectLst>
                <a:latin typeface="VNI-Centur" pitchFamily="2" charset="0"/>
              </a:rPr>
              <a:t>UNIT 6: THE ENVIRONMENT </a:t>
            </a:r>
          </a:p>
          <a:p>
            <a:pPr algn="ctr"/>
            <a:r>
              <a:rPr lang="en-US" sz="2000" kern="10">
                <a:ln w="19050">
                  <a:solidFill>
                    <a:srgbClr val="99CCFF"/>
                  </a:solidFill>
                  <a:round/>
                  <a:headEnd/>
                  <a:tailEnd/>
                </a:ln>
                <a:solidFill>
                  <a:srgbClr val="0000FF"/>
                </a:solidFill>
                <a:effectLst>
                  <a:outerShdw dist="35921" dir="2700000" algn="ctr" rotWithShape="0">
                    <a:srgbClr val="990000"/>
                  </a:outerShdw>
                </a:effectLst>
                <a:latin typeface="VNI-Centur" pitchFamily="2" charset="0"/>
              </a:rPr>
              <a:t>Lesson 1:Getting started-Listen and read</a:t>
            </a:r>
            <a:endParaRPr lang="en-SG" sz="2000" kern="10">
              <a:ln w="19050">
                <a:solidFill>
                  <a:srgbClr val="99CCFF"/>
                </a:solidFill>
                <a:round/>
                <a:headEnd/>
                <a:tailEnd/>
              </a:ln>
              <a:solidFill>
                <a:srgbClr val="0000FF"/>
              </a:solidFill>
              <a:effectLst>
                <a:outerShdw dist="35921" dir="2700000" algn="ctr" rotWithShape="0">
                  <a:srgbClr val="990000"/>
                </a:outerShdw>
              </a:effectLst>
              <a:latin typeface="VNI-Centur" pitchFamily="2" charset="0"/>
            </a:endParaRPr>
          </a:p>
        </p:txBody>
      </p:sp>
      <p:sp>
        <p:nvSpPr>
          <p:cNvPr id="91147" name="Text Box 11">
            <a:extLst>
              <a:ext uri="{FF2B5EF4-FFF2-40B4-BE49-F238E27FC236}">
                <a16:creationId xmlns:a16="http://schemas.microsoft.com/office/drawing/2014/main" id="{AC4E8966-015A-42F7-9B6E-EA5AEDF18ABC}"/>
              </a:ext>
            </a:extLst>
          </p:cNvPr>
          <p:cNvSpPr txBox="1">
            <a:spLocks noChangeArrowheads="1"/>
          </p:cNvSpPr>
          <p:nvPr/>
        </p:nvSpPr>
        <p:spPr bwMode="auto">
          <a:xfrm>
            <a:off x="1143000" y="19050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tLang="en-US">
              <a:latin typeface="Arial" panose="020B0604020202020204" pitchFamily="34" charset="0"/>
            </a:endParaRPr>
          </a:p>
        </p:txBody>
      </p:sp>
      <p:pic>
        <p:nvPicPr>
          <p:cNvPr id="91149" name="Picture 13" descr="flowerba[1]">
            <a:extLst>
              <a:ext uri="{FF2B5EF4-FFF2-40B4-BE49-F238E27FC236}">
                <a16:creationId xmlns:a16="http://schemas.microsoft.com/office/drawing/2014/main" id="{5661A567-AD63-4680-A510-BE6ABCDED4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304800"/>
            <a:ext cx="5486400" cy="45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A0B3CAC2-0A89-474D-8A04-2A42C2549556}"/>
              </a:ext>
            </a:extLst>
          </p:cNvPr>
          <p:cNvSpPr>
            <a:spLocks noChangeArrowheads="1"/>
          </p:cNvSpPr>
          <p:nvPr/>
        </p:nvSpPr>
        <p:spPr bwMode="auto">
          <a:xfrm>
            <a:off x="0" y="0"/>
            <a:ext cx="9144000" cy="990600"/>
          </a:xfrm>
          <a:prstGeom prst="rect">
            <a:avLst/>
          </a:prstGeom>
          <a:solidFill>
            <a:srgbClr val="FFFF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vi-VN" altLang="en-US">
              <a:solidFill>
                <a:srgbClr val="66FFFF"/>
              </a:solidFill>
            </a:endParaRPr>
          </a:p>
        </p:txBody>
      </p:sp>
      <p:sp>
        <p:nvSpPr>
          <p:cNvPr id="117763" name="Rectangle 3">
            <a:extLst>
              <a:ext uri="{FF2B5EF4-FFF2-40B4-BE49-F238E27FC236}">
                <a16:creationId xmlns:a16="http://schemas.microsoft.com/office/drawing/2014/main" id="{DA2D5E0F-16C1-49C3-8340-CBA9379F5A9E}"/>
              </a:ext>
            </a:extLst>
          </p:cNvPr>
          <p:cNvSpPr>
            <a:spLocks noChangeArrowheads="1"/>
          </p:cNvSpPr>
          <p:nvPr/>
        </p:nvSpPr>
        <p:spPr bwMode="auto">
          <a:xfrm>
            <a:off x="0" y="990600"/>
            <a:ext cx="2438400" cy="5791200"/>
          </a:xfrm>
          <a:prstGeom prst="rect">
            <a:avLst/>
          </a:prstGeom>
          <a:solidFill>
            <a:srgbClr val="CCFFCC"/>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117764" name="Text Box 4">
            <a:extLst>
              <a:ext uri="{FF2B5EF4-FFF2-40B4-BE49-F238E27FC236}">
                <a16:creationId xmlns:a16="http://schemas.microsoft.com/office/drawing/2014/main" id="{08A97ECE-C464-402A-9A87-3AA2FAE6C91E}"/>
              </a:ext>
            </a:extLst>
          </p:cNvPr>
          <p:cNvSpPr txBox="1">
            <a:spLocks noChangeArrowheads="1"/>
          </p:cNvSpPr>
          <p:nvPr/>
        </p:nvSpPr>
        <p:spPr bwMode="auto">
          <a:xfrm>
            <a:off x="609600" y="17526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tLang="en-US">
              <a:latin typeface="Arial" panose="020B0604020202020204" pitchFamily="34" charset="0"/>
            </a:endParaRPr>
          </a:p>
        </p:txBody>
      </p:sp>
      <p:sp>
        <p:nvSpPr>
          <p:cNvPr id="117765" name="Text Box 5">
            <a:extLst>
              <a:ext uri="{FF2B5EF4-FFF2-40B4-BE49-F238E27FC236}">
                <a16:creationId xmlns:a16="http://schemas.microsoft.com/office/drawing/2014/main" id="{5279DE92-7C85-4777-8532-25E407EFA087}"/>
              </a:ext>
            </a:extLst>
          </p:cNvPr>
          <p:cNvSpPr txBox="1">
            <a:spLocks noChangeArrowheads="1"/>
          </p:cNvSpPr>
          <p:nvPr/>
        </p:nvSpPr>
        <p:spPr bwMode="auto">
          <a:xfrm>
            <a:off x="457200" y="28194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tLang="en-US">
              <a:latin typeface="Arial" panose="020B0604020202020204" pitchFamily="34" charset="0"/>
            </a:endParaRPr>
          </a:p>
        </p:txBody>
      </p:sp>
      <p:sp>
        <p:nvSpPr>
          <p:cNvPr id="117766" name="Text Box 6">
            <a:extLst>
              <a:ext uri="{FF2B5EF4-FFF2-40B4-BE49-F238E27FC236}">
                <a16:creationId xmlns:a16="http://schemas.microsoft.com/office/drawing/2014/main" id="{8AA5896F-5131-4036-9D44-E84BE05BEB58}"/>
              </a:ext>
            </a:extLst>
          </p:cNvPr>
          <p:cNvSpPr txBox="1">
            <a:spLocks noChangeArrowheads="1"/>
          </p:cNvSpPr>
          <p:nvPr/>
        </p:nvSpPr>
        <p:spPr bwMode="auto">
          <a:xfrm>
            <a:off x="381000" y="35052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tLang="en-US">
              <a:latin typeface="Arial" panose="020B0604020202020204" pitchFamily="34" charset="0"/>
            </a:endParaRPr>
          </a:p>
        </p:txBody>
      </p:sp>
      <p:sp>
        <p:nvSpPr>
          <p:cNvPr id="117767" name="Text Box 7">
            <a:extLst>
              <a:ext uri="{FF2B5EF4-FFF2-40B4-BE49-F238E27FC236}">
                <a16:creationId xmlns:a16="http://schemas.microsoft.com/office/drawing/2014/main" id="{7B20F56E-13A7-441C-998A-3796F2E2F94E}"/>
              </a:ext>
            </a:extLst>
          </p:cNvPr>
          <p:cNvSpPr txBox="1">
            <a:spLocks noChangeArrowheads="1"/>
          </p:cNvSpPr>
          <p:nvPr/>
        </p:nvSpPr>
        <p:spPr bwMode="auto">
          <a:xfrm>
            <a:off x="381000" y="36576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tLang="en-US">
              <a:latin typeface="Arial" panose="020B0604020202020204" pitchFamily="34" charset="0"/>
            </a:endParaRPr>
          </a:p>
        </p:txBody>
      </p:sp>
      <p:sp>
        <p:nvSpPr>
          <p:cNvPr id="117768" name="Text Box 8">
            <a:extLst>
              <a:ext uri="{FF2B5EF4-FFF2-40B4-BE49-F238E27FC236}">
                <a16:creationId xmlns:a16="http://schemas.microsoft.com/office/drawing/2014/main" id="{D72D3A41-B860-4831-91D9-A2996E91D36E}"/>
              </a:ext>
            </a:extLst>
          </p:cNvPr>
          <p:cNvSpPr txBox="1">
            <a:spLocks noChangeArrowheads="1"/>
          </p:cNvSpPr>
          <p:nvPr/>
        </p:nvSpPr>
        <p:spPr bwMode="auto">
          <a:xfrm>
            <a:off x="685800" y="38862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tLang="en-US">
              <a:latin typeface="Arial" panose="020B0604020202020204" pitchFamily="34" charset="0"/>
            </a:endParaRPr>
          </a:p>
        </p:txBody>
      </p:sp>
      <p:sp>
        <p:nvSpPr>
          <p:cNvPr id="117769" name="Text Box 9">
            <a:extLst>
              <a:ext uri="{FF2B5EF4-FFF2-40B4-BE49-F238E27FC236}">
                <a16:creationId xmlns:a16="http://schemas.microsoft.com/office/drawing/2014/main" id="{33FB5D07-3E92-4613-9D4C-C96C40BE245D}"/>
              </a:ext>
            </a:extLst>
          </p:cNvPr>
          <p:cNvSpPr txBox="1">
            <a:spLocks noChangeArrowheads="1"/>
          </p:cNvSpPr>
          <p:nvPr/>
        </p:nvSpPr>
        <p:spPr bwMode="auto">
          <a:xfrm>
            <a:off x="381000" y="44196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tLang="en-US">
              <a:latin typeface="Arial" panose="020B0604020202020204" pitchFamily="34" charset="0"/>
            </a:endParaRPr>
          </a:p>
        </p:txBody>
      </p:sp>
      <p:sp>
        <p:nvSpPr>
          <p:cNvPr id="117770" name="Text Box 10">
            <a:extLst>
              <a:ext uri="{FF2B5EF4-FFF2-40B4-BE49-F238E27FC236}">
                <a16:creationId xmlns:a16="http://schemas.microsoft.com/office/drawing/2014/main" id="{710CF65C-9F99-48AE-BA8C-1DAE125C4D9A}"/>
              </a:ext>
            </a:extLst>
          </p:cNvPr>
          <p:cNvSpPr txBox="1">
            <a:spLocks noChangeArrowheads="1"/>
          </p:cNvSpPr>
          <p:nvPr/>
        </p:nvSpPr>
        <p:spPr bwMode="auto">
          <a:xfrm>
            <a:off x="457200" y="56388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tLang="en-US">
              <a:latin typeface="Arial" panose="020B0604020202020204" pitchFamily="34" charset="0"/>
            </a:endParaRPr>
          </a:p>
        </p:txBody>
      </p:sp>
      <p:sp>
        <p:nvSpPr>
          <p:cNvPr id="6154" name="Text Box 10">
            <a:extLst>
              <a:ext uri="{FF2B5EF4-FFF2-40B4-BE49-F238E27FC236}">
                <a16:creationId xmlns:a16="http://schemas.microsoft.com/office/drawing/2014/main" id="{B243064E-4F1E-4342-9432-3417F69AED5F}"/>
              </a:ext>
            </a:extLst>
          </p:cNvPr>
          <p:cNvSpPr txBox="1">
            <a:spLocks noChangeArrowheads="1"/>
          </p:cNvSpPr>
          <p:nvPr/>
        </p:nvSpPr>
        <p:spPr bwMode="auto">
          <a:xfrm>
            <a:off x="0" y="938213"/>
            <a:ext cx="2514600" cy="707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u="sng">
                <a:solidFill>
                  <a:srgbClr val="000066"/>
                </a:solidFill>
              </a:rPr>
              <a:t>I. </a:t>
            </a:r>
            <a:r>
              <a:rPr lang="en-US" altLang="en-US" sz="1200" b="1" i="1" u="sng">
                <a:solidFill>
                  <a:srgbClr val="000066"/>
                </a:solidFill>
                <a:effectLst>
                  <a:outerShdw blurRad="38100" dist="38100" dir="2700000" algn="tl">
                    <a:srgbClr val="C0C0C0"/>
                  </a:outerShdw>
                </a:effectLst>
                <a:latin typeface="Comic Sans MS" panose="030F0702030302020204" pitchFamily="66" charset="0"/>
              </a:rPr>
              <a:t>GETTING STARTED</a:t>
            </a:r>
          </a:p>
          <a:p>
            <a:pPr eaLnBrk="1" hangingPunct="1">
              <a:spcBef>
                <a:spcPct val="50000"/>
              </a:spcBef>
            </a:pPr>
            <a:r>
              <a:rPr lang="en-US" altLang="en-US" sz="1200" b="1" i="1" u="sng">
                <a:solidFill>
                  <a:srgbClr val="000066"/>
                </a:solidFill>
                <a:effectLst>
                  <a:outerShdw blurRad="38100" dist="38100" dir="2700000" algn="tl">
                    <a:srgbClr val="C0C0C0"/>
                  </a:outerShdw>
                </a:effectLst>
                <a:latin typeface="Comic Sans MS" panose="030F0702030302020204" pitchFamily="66" charset="0"/>
              </a:rPr>
              <a:t>II.LISTEN AND READ</a:t>
            </a:r>
            <a:endParaRPr lang="en-US" altLang="en-US" sz="1200" b="1" u="sng">
              <a:solidFill>
                <a:srgbClr val="000066"/>
              </a:solidFill>
            </a:endParaRPr>
          </a:p>
          <a:p>
            <a:r>
              <a:rPr lang="en-US" altLang="en-US" sz="1600" b="1" u="sng">
                <a:solidFill>
                  <a:srgbClr val="000066"/>
                </a:solidFill>
                <a:latin typeface="Comic Sans MS" panose="030F0702030302020204" pitchFamily="66" charset="0"/>
              </a:rPr>
              <a:t>1. New words:</a:t>
            </a:r>
          </a:p>
          <a:p>
            <a:r>
              <a:rPr lang="en-US" altLang="en-US" b="1">
                <a:solidFill>
                  <a:srgbClr val="009900"/>
                </a:solidFill>
                <a:latin typeface="Comic Sans MS" panose="030F0702030302020204" pitchFamily="66" charset="0"/>
              </a:rPr>
              <a:t>-Pollute</a:t>
            </a:r>
            <a:r>
              <a:rPr lang="en-US" altLang="en-US">
                <a:solidFill>
                  <a:srgbClr val="000066"/>
                </a:solidFill>
                <a:latin typeface="Comic Sans MS" panose="030F0702030302020204" pitchFamily="66" charset="0"/>
              </a:rPr>
              <a:t>(v):</a:t>
            </a:r>
          </a:p>
          <a:p>
            <a:r>
              <a:rPr lang="en-US" altLang="en-US">
                <a:solidFill>
                  <a:srgbClr val="000066"/>
                </a:solidFill>
                <a:latin typeface="Comic Sans MS" panose="030F0702030302020204" pitchFamily="66" charset="0"/>
              </a:rPr>
              <a:t>-</a:t>
            </a:r>
            <a:r>
              <a:rPr lang="en-US" altLang="en-US" b="1">
                <a:solidFill>
                  <a:srgbClr val="660066"/>
                </a:solidFill>
                <a:latin typeface="Comic Sans MS" panose="030F0702030302020204" pitchFamily="66" charset="0"/>
              </a:rPr>
              <a:t>pollution</a:t>
            </a:r>
            <a:r>
              <a:rPr lang="en-US" altLang="en-US">
                <a:solidFill>
                  <a:srgbClr val="000066"/>
                </a:solidFill>
                <a:latin typeface="Comic Sans MS" panose="030F0702030302020204" pitchFamily="66" charset="0"/>
              </a:rPr>
              <a:t> (n)</a:t>
            </a:r>
          </a:p>
          <a:p>
            <a:r>
              <a:rPr lang="en-US" altLang="en-US">
                <a:solidFill>
                  <a:srgbClr val="000066"/>
                </a:solidFill>
                <a:latin typeface="Comic Sans MS" panose="030F0702030302020204" pitchFamily="66" charset="0"/>
              </a:rPr>
              <a:t> -</a:t>
            </a:r>
            <a:r>
              <a:rPr lang="en-US" altLang="en-US" b="1">
                <a:solidFill>
                  <a:schemeClr val="hlink"/>
                </a:solidFill>
                <a:latin typeface="Comic Sans MS" panose="030F0702030302020204" pitchFamily="66" charset="0"/>
              </a:rPr>
              <a:t>Conservationist</a:t>
            </a:r>
            <a:r>
              <a:rPr lang="en-US" altLang="en-US">
                <a:solidFill>
                  <a:srgbClr val="000066"/>
                </a:solidFill>
                <a:latin typeface="Comic Sans MS" panose="030F0702030302020204" pitchFamily="66" charset="0"/>
              </a:rPr>
              <a:t> </a:t>
            </a:r>
          </a:p>
          <a:p>
            <a:r>
              <a:rPr lang="en-US" altLang="en-US">
                <a:solidFill>
                  <a:srgbClr val="000066"/>
                </a:solidFill>
                <a:latin typeface="Comic Sans MS" panose="030F0702030302020204" pitchFamily="66" charset="0"/>
              </a:rPr>
              <a:t>-</a:t>
            </a:r>
            <a:r>
              <a:rPr lang="en-US" altLang="en-US" b="1">
                <a:solidFill>
                  <a:srgbClr val="009900"/>
                </a:solidFill>
                <a:latin typeface="Comic Sans MS" panose="030F0702030302020204" pitchFamily="66" charset="0"/>
              </a:rPr>
              <a:t>Pesticide</a:t>
            </a:r>
            <a:endParaRPr lang="en-US" altLang="en-US">
              <a:solidFill>
                <a:srgbClr val="000066"/>
              </a:solidFill>
              <a:latin typeface="Comic Sans MS" panose="030F0702030302020204" pitchFamily="66" charset="0"/>
            </a:endParaRPr>
          </a:p>
          <a:p>
            <a:pPr eaLnBrk="1" hangingPunct="1">
              <a:spcBef>
                <a:spcPct val="50000"/>
              </a:spcBef>
              <a:buFontTx/>
              <a:buChar char="-"/>
            </a:pPr>
            <a:r>
              <a:rPr lang="en-US" altLang="en-US" b="1">
                <a:solidFill>
                  <a:srgbClr val="0066FF"/>
                </a:solidFill>
                <a:latin typeface="Comic Sans MS" panose="030F0702030302020204" pitchFamily="66" charset="0"/>
              </a:rPr>
              <a:t>shore</a:t>
            </a:r>
            <a:r>
              <a:rPr lang="en-US" altLang="en-US">
                <a:solidFill>
                  <a:srgbClr val="000066"/>
                </a:solidFill>
                <a:latin typeface="Comic Sans MS" panose="030F0702030302020204" pitchFamily="66" charset="0"/>
              </a:rPr>
              <a:t> (n):</a:t>
            </a:r>
          </a:p>
          <a:p>
            <a:pPr eaLnBrk="1" hangingPunct="1">
              <a:spcBef>
                <a:spcPct val="50000"/>
              </a:spcBef>
            </a:pPr>
            <a:r>
              <a:rPr lang="en-US" altLang="en-US" b="1">
                <a:solidFill>
                  <a:srgbClr val="FF6600"/>
                </a:solidFill>
                <a:latin typeface="Comic Sans MS" panose="030F0702030302020204" pitchFamily="66" charset="0"/>
              </a:rPr>
              <a:t>Rock</a:t>
            </a:r>
            <a:r>
              <a:rPr lang="en-US" altLang="en-US">
                <a:solidFill>
                  <a:srgbClr val="000066"/>
                </a:solidFill>
                <a:latin typeface="Comic Sans MS" panose="030F0702030302020204" pitchFamily="66" charset="0"/>
              </a:rPr>
              <a:t> (n) :</a:t>
            </a:r>
          </a:p>
          <a:p>
            <a:r>
              <a:rPr lang="en-US" altLang="en-US" b="1">
                <a:solidFill>
                  <a:srgbClr val="6600FF"/>
                </a:solidFill>
                <a:latin typeface="Comic Sans MS" panose="030F0702030302020204" pitchFamily="66" charset="0"/>
              </a:rPr>
              <a:t>Spoil</a:t>
            </a:r>
            <a:r>
              <a:rPr lang="en-US" altLang="en-US">
                <a:solidFill>
                  <a:srgbClr val="000066"/>
                </a:solidFill>
                <a:latin typeface="Comic Sans MS" panose="030F0702030302020204" pitchFamily="66" charset="0"/>
              </a:rPr>
              <a:t> (v)</a:t>
            </a:r>
            <a:r>
              <a:rPr lang="en-US" altLang="en-US" b="1">
                <a:latin typeface="Comic Sans MS" panose="030F0702030302020204" pitchFamily="66" charset="0"/>
              </a:rPr>
              <a:t>: </a:t>
            </a:r>
            <a:r>
              <a:rPr lang="en-US" altLang="en-US">
                <a:solidFill>
                  <a:srgbClr val="800000"/>
                </a:solidFill>
                <a:latin typeface="Comic Sans MS" panose="030F0702030302020204" pitchFamily="66" charset="0"/>
              </a:rPr>
              <a:t>Disappointed</a:t>
            </a:r>
            <a:endParaRPr lang="en-US" altLang="en-US">
              <a:latin typeface="Comic Sans MS" panose="030F0702030302020204" pitchFamily="66" charset="0"/>
            </a:endParaRPr>
          </a:p>
          <a:p>
            <a:r>
              <a:rPr lang="en-US" altLang="en-US" b="1" u="sng">
                <a:solidFill>
                  <a:srgbClr val="000066"/>
                </a:solidFill>
                <a:latin typeface="Comic Sans MS" panose="030F0702030302020204" pitchFamily="66" charset="0"/>
              </a:rPr>
              <a:t>2.Matching:</a:t>
            </a:r>
            <a:endParaRPr lang="en-US" altLang="en-US">
              <a:solidFill>
                <a:srgbClr val="000066"/>
              </a:solidFill>
            </a:endParaRPr>
          </a:p>
          <a:p>
            <a:pPr eaLnBrk="1" hangingPunct="1">
              <a:spcBef>
                <a:spcPct val="50000"/>
              </a:spcBef>
              <a:buFontTx/>
              <a:buChar char="-"/>
            </a:pPr>
            <a:endParaRPr lang="en-US" altLang="en-US" i="1">
              <a:solidFill>
                <a:srgbClr val="000066"/>
              </a:solidFill>
              <a:latin typeface="Script MT Bold" panose="03040602040607080904" pitchFamily="66" charset="0"/>
            </a:endParaRPr>
          </a:p>
          <a:p>
            <a:pPr eaLnBrk="1" hangingPunct="1">
              <a:spcBef>
                <a:spcPct val="50000"/>
              </a:spcBef>
              <a:buFontTx/>
              <a:buChar char="-"/>
            </a:pPr>
            <a:endParaRPr lang="en-US" altLang="en-US" sz="1600">
              <a:solidFill>
                <a:srgbClr val="000066"/>
              </a:solidFill>
            </a:endParaRPr>
          </a:p>
          <a:p>
            <a:endParaRPr lang="en-US" altLang="en-US" b="1" u="sng">
              <a:solidFill>
                <a:srgbClr val="000066"/>
              </a:solidFill>
              <a:latin typeface="Comic Sans MS" panose="030F0702030302020204" pitchFamily="66" charset="0"/>
            </a:endParaRPr>
          </a:p>
          <a:p>
            <a:r>
              <a:rPr lang="en-US" altLang="en-US" b="1" u="sng">
                <a:solidFill>
                  <a:srgbClr val="000066"/>
                </a:solidFill>
                <a:latin typeface="Comic Sans MS" panose="030F0702030302020204" pitchFamily="66" charset="0"/>
              </a:rPr>
              <a:t>3.Practice:</a:t>
            </a:r>
          </a:p>
          <a:p>
            <a:pPr eaLnBrk="1" hangingPunct="1">
              <a:spcBef>
                <a:spcPct val="50000"/>
              </a:spcBef>
              <a:buFontTx/>
              <a:buChar char="-"/>
            </a:pPr>
            <a:endParaRPr lang="en-US" altLang="en-US" sz="1600">
              <a:solidFill>
                <a:srgbClr val="000066"/>
              </a:solidFill>
            </a:endParaRPr>
          </a:p>
          <a:p>
            <a:pPr eaLnBrk="1" hangingPunct="1">
              <a:spcBef>
                <a:spcPct val="50000"/>
              </a:spcBef>
              <a:buFontTx/>
              <a:buChar char="-"/>
            </a:pPr>
            <a:endParaRPr lang="en-US" altLang="en-US" sz="1600">
              <a:solidFill>
                <a:srgbClr val="000066"/>
              </a:solidFill>
            </a:endParaRPr>
          </a:p>
          <a:p>
            <a:pPr eaLnBrk="1" hangingPunct="1">
              <a:spcBef>
                <a:spcPct val="50000"/>
              </a:spcBef>
              <a:buFontTx/>
              <a:buChar char="-"/>
            </a:pPr>
            <a:endParaRPr lang="en-US" altLang="en-US" sz="1600">
              <a:solidFill>
                <a:srgbClr val="000066"/>
              </a:solidFill>
            </a:endParaRPr>
          </a:p>
          <a:p>
            <a:pPr eaLnBrk="1" hangingPunct="1">
              <a:spcBef>
                <a:spcPct val="50000"/>
              </a:spcBef>
            </a:pPr>
            <a:endParaRPr lang="en-US" altLang="en-US" sz="1600">
              <a:solidFill>
                <a:srgbClr val="000066"/>
              </a:solidFill>
            </a:endParaRPr>
          </a:p>
          <a:p>
            <a:pPr eaLnBrk="1" hangingPunct="1">
              <a:spcBef>
                <a:spcPct val="50000"/>
              </a:spcBef>
              <a:buFontTx/>
              <a:buChar char="-"/>
            </a:pPr>
            <a:endParaRPr lang="en-US" altLang="en-US" sz="1600">
              <a:solidFill>
                <a:srgbClr val="000066"/>
              </a:solidFill>
            </a:endParaRPr>
          </a:p>
          <a:p>
            <a:pPr eaLnBrk="1" hangingPunct="1">
              <a:spcBef>
                <a:spcPct val="50000"/>
              </a:spcBef>
              <a:buFontTx/>
              <a:buChar char="-"/>
            </a:pPr>
            <a:endParaRPr lang="en-US" altLang="en-US" sz="1600">
              <a:solidFill>
                <a:srgbClr val="000066"/>
              </a:solidFill>
            </a:endParaRPr>
          </a:p>
        </p:txBody>
      </p:sp>
      <p:sp>
        <p:nvSpPr>
          <p:cNvPr id="117772" name="Text Box 11">
            <a:extLst>
              <a:ext uri="{FF2B5EF4-FFF2-40B4-BE49-F238E27FC236}">
                <a16:creationId xmlns:a16="http://schemas.microsoft.com/office/drawing/2014/main" id="{BF7154B9-5EEE-4AA2-BAFD-9A47248CFC17}"/>
              </a:ext>
            </a:extLst>
          </p:cNvPr>
          <p:cNvSpPr txBox="1">
            <a:spLocks noChangeArrowheads="1"/>
          </p:cNvSpPr>
          <p:nvPr/>
        </p:nvSpPr>
        <p:spPr bwMode="auto">
          <a:xfrm>
            <a:off x="2514600" y="1524000"/>
            <a:ext cx="6629400" cy="43799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000" i="1">
                <a:solidFill>
                  <a:srgbClr val="660066"/>
                </a:solidFill>
                <a:latin typeface="Script MT Bold" panose="03040602040607080904" pitchFamily="66" charset="0"/>
              </a:rPr>
              <a:t>Mr. Brown is talking to some volunteer conservationists.</a:t>
            </a:r>
          </a:p>
          <a:p>
            <a:pPr algn="just" eaLnBrk="1" hangingPunct="1">
              <a:spcBef>
                <a:spcPct val="50000"/>
              </a:spcBef>
            </a:pPr>
            <a:r>
              <a:rPr lang="en-US" altLang="en-US"/>
              <a:t>“ I want everyone to listen carefully, please. First of all, I’d like you to divide into three groups. Each group should take five plastic bags. Once you have filled a bag, come back to me as you will need another. I need group one to walk along the shore. Group two should check the sand, and group three has to check among the rocks. Mr. Jones is going to collect all the bags and take them to the garbage dump. Mrs. Smith has kindly provided a picnic lunch for us, but we won’t eat until the whole area is clean. If you can’t find your place, I will help you get there with this map. Don’t worry. … uh … I’m disappointed that people have spoiled this area. However, we are here to do something about this pollution. We must all work very hard. And, if we work hard, we’ll make this beach a clean and beautiful place again. OK. Now, let’s get started.”  </a:t>
            </a:r>
          </a:p>
        </p:txBody>
      </p:sp>
      <p:sp>
        <p:nvSpPr>
          <p:cNvPr id="9245" name="Line 29">
            <a:extLst>
              <a:ext uri="{FF2B5EF4-FFF2-40B4-BE49-F238E27FC236}">
                <a16:creationId xmlns:a16="http://schemas.microsoft.com/office/drawing/2014/main" id="{F6CBAA24-3E69-443B-AB5B-3C05713D94A0}"/>
              </a:ext>
            </a:extLst>
          </p:cNvPr>
          <p:cNvSpPr>
            <a:spLocks noChangeShapeType="1"/>
          </p:cNvSpPr>
          <p:nvPr/>
        </p:nvSpPr>
        <p:spPr bwMode="auto">
          <a:xfrm>
            <a:off x="3276600" y="5562600"/>
            <a:ext cx="5867400"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2" name="Line 29">
            <a:extLst>
              <a:ext uri="{FF2B5EF4-FFF2-40B4-BE49-F238E27FC236}">
                <a16:creationId xmlns:a16="http://schemas.microsoft.com/office/drawing/2014/main" id="{1C4787E2-D670-4EE1-BFFF-29C01D609F92}"/>
              </a:ext>
            </a:extLst>
          </p:cNvPr>
          <p:cNvSpPr>
            <a:spLocks noChangeShapeType="1"/>
          </p:cNvSpPr>
          <p:nvPr/>
        </p:nvSpPr>
        <p:spPr bwMode="auto">
          <a:xfrm>
            <a:off x="2590800" y="5867400"/>
            <a:ext cx="2057400"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17777" name="WordArt 17">
            <a:extLst>
              <a:ext uri="{FF2B5EF4-FFF2-40B4-BE49-F238E27FC236}">
                <a16:creationId xmlns:a16="http://schemas.microsoft.com/office/drawing/2014/main" id="{3C733537-D60B-438F-AABC-13DBAE33726C}"/>
              </a:ext>
            </a:extLst>
          </p:cNvPr>
          <p:cNvSpPr>
            <a:spLocks noChangeArrowheads="1" noChangeShapeType="1" noTextEdit="1"/>
          </p:cNvSpPr>
          <p:nvPr/>
        </p:nvSpPr>
        <p:spPr bwMode="auto">
          <a:xfrm>
            <a:off x="685800" y="0"/>
            <a:ext cx="6858000" cy="914400"/>
          </a:xfrm>
          <a:prstGeom prst="rect">
            <a:avLst/>
          </a:prstGeom>
        </p:spPr>
        <p:txBody>
          <a:bodyPr wrap="none" fromWordArt="1">
            <a:prstTxWarp prst="textCanDown">
              <a:avLst>
                <a:gd name="adj" fmla="val 14287"/>
              </a:avLst>
            </a:prstTxWarp>
          </a:bodyPr>
          <a:lstStyle/>
          <a:p>
            <a:pPr algn="ctr"/>
            <a:r>
              <a:rPr lang="en-US" sz="2000" kern="10">
                <a:ln w="19050">
                  <a:solidFill>
                    <a:srgbClr val="800000"/>
                  </a:solidFill>
                  <a:round/>
                  <a:headEnd/>
                  <a:tailEnd/>
                </a:ln>
                <a:solidFill>
                  <a:srgbClr val="0000FF"/>
                </a:solidFill>
                <a:effectLst>
                  <a:outerShdw dist="35921" dir="2700000" algn="ctr" rotWithShape="0">
                    <a:srgbClr val="990000"/>
                  </a:outerShdw>
                </a:effectLst>
                <a:latin typeface="VNI-Centur" pitchFamily="2" charset="0"/>
              </a:rPr>
              <a:t>UNIT 6: THE ENVIRONMENT </a:t>
            </a:r>
          </a:p>
          <a:p>
            <a:pPr algn="ctr"/>
            <a:r>
              <a:rPr lang="en-US" sz="2000" kern="10">
                <a:ln w="19050">
                  <a:solidFill>
                    <a:srgbClr val="800000"/>
                  </a:solidFill>
                  <a:round/>
                  <a:headEnd/>
                  <a:tailEnd/>
                </a:ln>
                <a:solidFill>
                  <a:srgbClr val="0000FF"/>
                </a:solidFill>
                <a:effectLst>
                  <a:outerShdw dist="35921" dir="2700000" algn="ctr" rotWithShape="0">
                    <a:srgbClr val="990000"/>
                  </a:outerShdw>
                </a:effectLst>
                <a:latin typeface="VNI-Centur" pitchFamily="2" charset="0"/>
              </a:rPr>
              <a:t>Lesson 1:Getting started-Listen and read</a:t>
            </a:r>
            <a:endParaRPr lang="en-SG" sz="2000" kern="10">
              <a:ln w="19050">
                <a:solidFill>
                  <a:srgbClr val="800000"/>
                </a:solidFill>
                <a:round/>
                <a:headEnd/>
                <a:tailEnd/>
              </a:ln>
              <a:solidFill>
                <a:srgbClr val="0000FF"/>
              </a:solidFill>
              <a:effectLst>
                <a:outerShdw dist="35921" dir="2700000" algn="ctr" rotWithShape="0">
                  <a:srgbClr val="990000"/>
                </a:outerShdw>
              </a:effectLst>
              <a:latin typeface="VNI-Centur" pitchFamily="2" charset="0"/>
            </a:endParaRPr>
          </a:p>
        </p:txBody>
      </p:sp>
      <p:sp>
        <p:nvSpPr>
          <p:cNvPr id="117778" name="Rectangle 18">
            <a:extLst>
              <a:ext uri="{FF2B5EF4-FFF2-40B4-BE49-F238E27FC236}">
                <a16:creationId xmlns:a16="http://schemas.microsoft.com/office/drawing/2014/main" id="{CD7AC7AD-C383-45C0-B88B-8B3FFA801A63}"/>
              </a:ext>
            </a:extLst>
          </p:cNvPr>
          <p:cNvSpPr>
            <a:spLocks noChangeArrowheads="1"/>
          </p:cNvSpPr>
          <p:nvPr/>
        </p:nvSpPr>
        <p:spPr bwMode="auto">
          <a:xfrm>
            <a:off x="2590800" y="1143000"/>
            <a:ext cx="286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50000"/>
              </a:spcBef>
            </a:pPr>
            <a:r>
              <a:rPr lang="en-US" altLang="en-US" b="1" i="1" u="sng">
                <a:solidFill>
                  <a:srgbClr val="000066"/>
                </a:solidFill>
                <a:effectLst>
                  <a:outerShdw blurRad="38100" dist="38100" dir="2700000" algn="tl">
                    <a:srgbClr val="C0C0C0"/>
                  </a:outerShdw>
                </a:effectLst>
              </a:rPr>
              <a:t>II.LISTEN AND READ:</a:t>
            </a:r>
          </a:p>
        </p:txBody>
      </p:sp>
      <p:sp>
        <p:nvSpPr>
          <p:cNvPr id="17" name="TextBox 16">
            <a:extLst>
              <a:ext uri="{FF2B5EF4-FFF2-40B4-BE49-F238E27FC236}">
                <a16:creationId xmlns:a16="http://schemas.microsoft.com/office/drawing/2014/main" id="{75CED24D-F954-4E2C-AED4-56A0E28F626D}"/>
              </a:ext>
            </a:extLst>
          </p:cNvPr>
          <p:cNvSpPr txBox="1">
            <a:spLocks noChangeArrowheads="1"/>
          </p:cNvSpPr>
          <p:nvPr/>
        </p:nvSpPr>
        <p:spPr bwMode="auto">
          <a:xfrm>
            <a:off x="-228600" y="4343400"/>
            <a:ext cx="2667000" cy="1006475"/>
          </a:xfrm>
          <a:prstGeom prst="rect">
            <a:avLst/>
          </a:prstGeom>
          <a:noFill/>
          <a:ln>
            <a:noFill/>
          </a:ln>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50000"/>
              </a:lnSpc>
            </a:pPr>
            <a:r>
              <a:rPr lang="en-US" altLang="en-US" sz="2000" b="1">
                <a:latin typeface="Times New Roman" panose="02020603050405020304" pitchFamily="18" charset="0"/>
              </a:rPr>
              <a:t>1-f,   2-e,   3-b,    </a:t>
            </a:r>
          </a:p>
          <a:p>
            <a:pPr algn="ctr" eaLnBrk="1" hangingPunct="1">
              <a:lnSpc>
                <a:spcPct val="150000"/>
              </a:lnSpc>
            </a:pPr>
            <a:r>
              <a:rPr lang="en-US" altLang="en-US" sz="2000" b="1">
                <a:latin typeface="Times New Roman" panose="02020603050405020304" pitchFamily="18" charset="0"/>
              </a:rPr>
              <a:t> 4-a,  5-c,  6-d </a:t>
            </a:r>
          </a:p>
        </p:txBody>
      </p:sp>
      <p:sp>
        <p:nvSpPr>
          <p:cNvPr id="16" name="WordArt 6">
            <a:extLst>
              <a:ext uri="{FF2B5EF4-FFF2-40B4-BE49-F238E27FC236}">
                <a16:creationId xmlns:a16="http://schemas.microsoft.com/office/drawing/2014/main" id="{076A18A9-A717-4EEA-A124-73A49762E151}"/>
              </a:ext>
            </a:extLst>
          </p:cNvPr>
          <p:cNvSpPr>
            <a:spLocks noChangeArrowheads="1" noChangeShapeType="1" noTextEdit="1"/>
          </p:cNvSpPr>
          <p:nvPr/>
        </p:nvSpPr>
        <p:spPr bwMode="auto">
          <a:xfrm>
            <a:off x="228600" y="5867400"/>
            <a:ext cx="2057400" cy="228600"/>
          </a:xfrm>
          <a:prstGeom prst="rect">
            <a:avLst/>
          </a:prstGeom>
        </p:spPr>
        <p:txBody>
          <a:bodyPr wrap="none" fromWordArt="1">
            <a:prstTxWarp prst="textPlain">
              <a:avLst>
                <a:gd name="adj" fmla="val 50000"/>
              </a:avLst>
            </a:prstTxWarp>
          </a:bodyPr>
          <a:lstStyle/>
          <a:p>
            <a:pPr algn="ctr"/>
            <a:r>
              <a:rPr lang="en-SG" sz="3200" b="1" kern="10">
                <a:ln w="9525">
                  <a:solidFill>
                    <a:srgbClr val="FFCC00"/>
                  </a:solidFill>
                  <a:round/>
                  <a:headEnd/>
                  <a:tailEnd/>
                </a:ln>
                <a:solidFill>
                  <a:srgbClr val="990000"/>
                </a:solidFill>
                <a:effectLst>
                  <a:outerShdw dist="35921" dir="2700000" algn="ctr" rotWithShape="0">
                    <a:srgbClr val="C0C0C0">
                      <a:alpha val="79999"/>
                    </a:srgbClr>
                  </a:outerShdw>
                </a:effectLst>
                <a:latin typeface="Monotype Corsiva" panose="03010101010201010101" pitchFamily="66" charset="0"/>
              </a:rPr>
              <a:t>Listen and Read</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245"/>
                                        </p:tgtEl>
                                        <p:attrNameLst>
                                          <p:attrName>style.visibility</p:attrName>
                                        </p:attrNameLst>
                                      </p:cBhvr>
                                      <p:to>
                                        <p:strVal val="visible"/>
                                      </p:to>
                                    </p:set>
                                    <p:animEffect transition="in" filter="box(in)">
                                      <p:cBhvr>
                                        <p:cTn id="7" dur="500"/>
                                        <p:tgtEl>
                                          <p:spTgt spid="92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0">
            <a:extLst>
              <a:ext uri="{FF2B5EF4-FFF2-40B4-BE49-F238E27FC236}">
                <a16:creationId xmlns:a16="http://schemas.microsoft.com/office/drawing/2014/main" id="{2E8F368B-E33F-431B-8193-8710C545E3A1}"/>
              </a:ext>
            </a:extLst>
          </p:cNvPr>
          <p:cNvSpPr>
            <a:spLocks noChangeArrowheads="1"/>
          </p:cNvSpPr>
          <p:nvPr/>
        </p:nvSpPr>
        <p:spPr bwMode="auto">
          <a:xfrm>
            <a:off x="1143000" y="1295400"/>
            <a:ext cx="80010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latin typeface="Script MT Bold" panose="03040602040607080904" pitchFamily="66" charset="0"/>
              </a:rPr>
              <a:t>Ex:</a:t>
            </a:r>
            <a:r>
              <a:rPr lang="en-US" altLang="en-US">
                <a:latin typeface="Comic Sans MS" panose="030F0702030302020204" pitchFamily="66" charset="0"/>
              </a:rPr>
              <a:t> </a:t>
            </a:r>
            <a:r>
              <a:rPr lang="en-US" altLang="en-US" sz="2600" b="1" i="1">
                <a:solidFill>
                  <a:srgbClr val="990000"/>
                </a:solidFill>
                <a:latin typeface="Times New Roman" panose="02020603050405020304" pitchFamily="18" charset="0"/>
              </a:rPr>
              <a:t>If they </a:t>
            </a:r>
            <a:r>
              <a:rPr lang="en-US" altLang="en-US" sz="2600" b="1" i="1" u="sng">
                <a:solidFill>
                  <a:schemeClr val="hlink"/>
                </a:solidFill>
                <a:latin typeface="Times New Roman" panose="02020603050405020304" pitchFamily="18" charset="0"/>
              </a:rPr>
              <a:t>work</a:t>
            </a:r>
            <a:r>
              <a:rPr lang="en-US" altLang="en-US" sz="2600" b="1" i="1">
                <a:solidFill>
                  <a:srgbClr val="990000"/>
                </a:solidFill>
                <a:latin typeface="Times New Roman" panose="02020603050405020304" pitchFamily="18" charset="0"/>
              </a:rPr>
              <a:t> hard, they </a:t>
            </a:r>
            <a:r>
              <a:rPr lang="en-US" altLang="en-US" sz="2600" b="1" i="1" u="sng">
                <a:solidFill>
                  <a:schemeClr val="hlink"/>
                </a:solidFill>
                <a:latin typeface="Times New Roman" panose="02020603050405020304" pitchFamily="18" charset="0"/>
              </a:rPr>
              <a:t>will make</a:t>
            </a:r>
            <a:r>
              <a:rPr lang="en-US" altLang="en-US" sz="2600" b="1" i="1">
                <a:solidFill>
                  <a:srgbClr val="990000"/>
                </a:solidFill>
                <a:latin typeface="Times New Roman" panose="02020603050405020304" pitchFamily="18" charset="0"/>
              </a:rPr>
              <a:t> the beach a clean and beautiful place again.</a:t>
            </a:r>
          </a:p>
        </p:txBody>
      </p:sp>
      <p:graphicFrame>
        <p:nvGraphicFramePr>
          <p:cNvPr id="115718" name="Group 6">
            <a:extLst>
              <a:ext uri="{FF2B5EF4-FFF2-40B4-BE49-F238E27FC236}">
                <a16:creationId xmlns:a16="http://schemas.microsoft.com/office/drawing/2014/main" id="{C016BD84-4CC0-4D6B-9BF5-77B9B2BBC9A5}"/>
              </a:ext>
            </a:extLst>
          </p:cNvPr>
          <p:cNvGraphicFramePr>
            <a:graphicFrameLocks noGrp="1"/>
          </p:cNvGraphicFramePr>
          <p:nvPr/>
        </p:nvGraphicFramePr>
        <p:xfrm>
          <a:off x="1600200" y="2895600"/>
          <a:ext cx="3048000" cy="1295400"/>
        </p:xfrm>
        <a:graphic>
          <a:graphicData uri="http://schemas.openxmlformats.org/drawingml/2006/table">
            <a:tbl>
              <a:tblPr/>
              <a:tblGrid>
                <a:gridCol w="3048000">
                  <a:extLst>
                    <a:ext uri="{9D8B030D-6E8A-4147-A177-3AD203B41FA5}">
                      <a16:colId xmlns:a16="http://schemas.microsoft.com/office/drawing/2014/main" val="2677028638"/>
                    </a:ext>
                  </a:extLst>
                </a:gridCol>
              </a:tblGrid>
              <a:tr h="646113">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2800" b="1" i="1" u="sng" strike="noStrike" cap="none" normalizeH="0" baseline="0">
                          <a:ln>
                            <a:noFill/>
                          </a:ln>
                          <a:solidFill>
                            <a:schemeClr val="tx2"/>
                          </a:solidFill>
                          <a:effectLst/>
                          <a:latin typeface="Arial Narrow" panose="020B0606020202030204" pitchFamily="34" charset="0"/>
                        </a:rPr>
                        <a:t>If clause</a:t>
                      </a:r>
                      <a:r>
                        <a:rPr kumimoji="0" lang="en-US" altLang="en-US" sz="2800" b="1" i="1" u="none" strike="noStrike" cap="none" normalizeH="0" baseline="0">
                          <a:ln>
                            <a:noFill/>
                          </a:ln>
                          <a:solidFill>
                            <a:srgbClr val="FF3300"/>
                          </a:solidFill>
                          <a:effectLst/>
                          <a:latin typeface="Arial Narrow" panose="020B0606020202030204" pitchFamily="34" charset="0"/>
                        </a:rPr>
                        <a:t>           </a:t>
                      </a:r>
                      <a:r>
                        <a:rPr kumimoji="0" lang="en-US" altLang="en-US" sz="2800" b="1" i="1" u="none" strike="noStrike" cap="none" normalizeH="0" baseline="0">
                          <a:ln>
                            <a:noFill/>
                          </a:ln>
                          <a:solidFill>
                            <a:srgbClr val="990000"/>
                          </a:solidFill>
                          <a:effectLst/>
                          <a:latin typeface="Arial Narrow" panose="020B0606020202030204" pitchFamily="34"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560839201"/>
                  </a:ext>
                </a:extLst>
              </a:tr>
              <a:tr h="649288">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altLang="en-US" sz="2800" b="1" i="0" u="none" strike="noStrike" cap="none" normalizeH="0" baseline="0">
                        <a:ln>
                          <a:noFill/>
                        </a:ln>
                        <a:solidFill>
                          <a:schemeClr val="tx1"/>
                        </a:solidFill>
                        <a:effectLst/>
                        <a:latin typeface="Arial Narrow" panose="020B060602020203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2901442"/>
                  </a:ext>
                </a:extLst>
              </a:tr>
            </a:tbl>
          </a:graphicData>
        </a:graphic>
      </p:graphicFrame>
      <p:graphicFrame>
        <p:nvGraphicFramePr>
          <p:cNvPr id="115726" name="Group 14">
            <a:extLst>
              <a:ext uri="{FF2B5EF4-FFF2-40B4-BE49-F238E27FC236}">
                <a16:creationId xmlns:a16="http://schemas.microsoft.com/office/drawing/2014/main" id="{AC3813E3-59F5-4FFC-8F5C-089E25B58C7A}"/>
              </a:ext>
            </a:extLst>
          </p:cNvPr>
          <p:cNvGraphicFramePr>
            <a:graphicFrameLocks noGrp="1"/>
          </p:cNvGraphicFramePr>
          <p:nvPr/>
        </p:nvGraphicFramePr>
        <p:xfrm>
          <a:off x="4648200" y="2895600"/>
          <a:ext cx="3048000" cy="1295400"/>
        </p:xfrm>
        <a:graphic>
          <a:graphicData uri="http://schemas.openxmlformats.org/drawingml/2006/table">
            <a:tbl>
              <a:tblPr/>
              <a:tblGrid>
                <a:gridCol w="3048000">
                  <a:extLst>
                    <a:ext uri="{9D8B030D-6E8A-4147-A177-3AD203B41FA5}">
                      <a16:colId xmlns:a16="http://schemas.microsoft.com/office/drawing/2014/main" val="1403846591"/>
                    </a:ext>
                  </a:extLst>
                </a:gridCol>
              </a:tblGrid>
              <a:tr h="646113">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2800" b="1" i="1" u="sng" strike="noStrike" cap="none" normalizeH="0" baseline="0">
                          <a:ln>
                            <a:noFill/>
                          </a:ln>
                          <a:solidFill>
                            <a:schemeClr val="tx2"/>
                          </a:solidFill>
                          <a:effectLst/>
                          <a:latin typeface="Arial Narrow" panose="020B0606020202030204" pitchFamily="34" charset="0"/>
                        </a:rPr>
                        <a:t>Main clause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338263936"/>
                  </a:ext>
                </a:extLst>
              </a:tr>
              <a:tr h="649288">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altLang="en-US" sz="2800" b="1" i="0" u="none" strike="noStrike" cap="none" normalizeH="0" baseline="0">
                        <a:ln>
                          <a:noFill/>
                        </a:ln>
                        <a:solidFill>
                          <a:schemeClr val="tx1"/>
                        </a:solidFill>
                        <a:effectLst/>
                        <a:latin typeface="Arial Narrow" panose="020B060602020203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9913606"/>
                  </a:ext>
                </a:extLst>
              </a:tr>
            </a:tbl>
          </a:graphicData>
        </a:graphic>
      </p:graphicFrame>
      <p:pic>
        <p:nvPicPr>
          <p:cNvPr id="115734" name="Picture 37" descr="ORCHID">
            <a:extLst>
              <a:ext uri="{FF2B5EF4-FFF2-40B4-BE49-F238E27FC236}">
                <a16:creationId xmlns:a16="http://schemas.microsoft.com/office/drawing/2014/main" id="{B89035CE-E015-4D5F-A4C4-DC81C793D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158163" y="5181600"/>
            <a:ext cx="9858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38">
            <a:extLst>
              <a:ext uri="{FF2B5EF4-FFF2-40B4-BE49-F238E27FC236}">
                <a16:creationId xmlns:a16="http://schemas.microsoft.com/office/drawing/2014/main" id="{67EC34CF-5908-408B-9FC8-0EDC3F23DA8B}"/>
              </a:ext>
            </a:extLst>
          </p:cNvPr>
          <p:cNvSpPr txBox="1">
            <a:spLocks noChangeArrowheads="1"/>
          </p:cNvSpPr>
          <p:nvPr/>
        </p:nvSpPr>
        <p:spPr bwMode="auto">
          <a:xfrm>
            <a:off x="1600200" y="3657600"/>
            <a:ext cx="3048000" cy="4889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600" b="1" i="1">
                <a:latin typeface="Times New Roman" panose="02020603050405020304" pitchFamily="18" charset="0"/>
              </a:rPr>
              <a:t>Present simple</a:t>
            </a:r>
          </a:p>
        </p:txBody>
      </p:sp>
      <p:sp>
        <p:nvSpPr>
          <p:cNvPr id="31" name="Text Box 39">
            <a:extLst>
              <a:ext uri="{FF2B5EF4-FFF2-40B4-BE49-F238E27FC236}">
                <a16:creationId xmlns:a16="http://schemas.microsoft.com/office/drawing/2014/main" id="{ACD008AE-D91F-4D6A-BFB0-9F31C1BE0EFF}"/>
              </a:ext>
            </a:extLst>
          </p:cNvPr>
          <p:cNvSpPr txBox="1">
            <a:spLocks noChangeArrowheads="1"/>
          </p:cNvSpPr>
          <p:nvPr/>
        </p:nvSpPr>
        <p:spPr bwMode="auto">
          <a:xfrm>
            <a:off x="4648200" y="3657600"/>
            <a:ext cx="3048000" cy="48895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600" b="1" i="1">
                <a:latin typeface="Times New Roman" panose="02020603050405020304" pitchFamily="18" charset="0"/>
              </a:rPr>
              <a:t>Future simple</a:t>
            </a:r>
          </a:p>
        </p:txBody>
      </p:sp>
      <p:sp>
        <p:nvSpPr>
          <p:cNvPr id="13" name="TextBox 12">
            <a:extLst>
              <a:ext uri="{FF2B5EF4-FFF2-40B4-BE49-F238E27FC236}">
                <a16:creationId xmlns:a16="http://schemas.microsoft.com/office/drawing/2014/main" id="{7F7152DA-E76C-4BA3-B017-599A8FFAD95C}"/>
              </a:ext>
            </a:extLst>
          </p:cNvPr>
          <p:cNvSpPr txBox="1">
            <a:spLocks noChangeArrowheads="1"/>
          </p:cNvSpPr>
          <p:nvPr/>
        </p:nvSpPr>
        <p:spPr bwMode="auto">
          <a:xfrm>
            <a:off x="0" y="4572000"/>
            <a:ext cx="85344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i="1">
                <a:solidFill>
                  <a:srgbClr val="990000"/>
                </a:solidFill>
                <a:latin typeface="Times New Roman" panose="02020603050405020304" pitchFamily="18" charset="0"/>
              </a:rPr>
              <a:t>Usage:</a:t>
            </a:r>
            <a:r>
              <a:rPr lang="en-US" altLang="en-US" sz="2400" i="1">
                <a:latin typeface="Times New Roman" panose="02020603050405020304" pitchFamily="18" charset="0"/>
              </a:rPr>
              <a:t>Câu điều kiện loại 1</a:t>
            </a:r>
            <a:r>
              <a:rPr lang="en-US" altLang="en-US" sz="2600" i="1">
                <a:latin typeface="Times New Roman" panose="02020603050405020304" pitchFamily="18" charset="0"/>
              </a:rPr>
              <a:t>: Dùng để diễn tả hành động, sự việc,một khả năng có thể xảy ra thật ở hiện tại hoặc tương lai.</a:t>
            </a:r>
          </a:p>
        </p:txBody>
      </p:sp>
      <p:pic>
        <p:nvPicPr>
          <p:cNvPr id="115738" name="Rectangle 13">
            <a:extLst>
              <a:ext uri="{FF2B5EF4-FFF2-40B4-BE49-F238E27FC236}">
                <a16:creationId xmlns:a16="http://schemas.microsoft.com/office/drawing/2014/main" id="{3480EA38-CF3B-445C-96DF-F4072527AB9B}"/>
              </a:ext>
            </a:extLst>
          </p:cNvPr>
          <p:cNvPicPr>
            <a:picLocks noChangeArrowheads="1"/>
          </p:cNvPicPr>
          <p:nvPr/>
        </p:nvPicPr>
        <p:blipFill>
          <a:blip r:embed="rId3">
            <a:lum bright="-82000"/>
            <a:grayscl/>
            <a:extLst>
              <a:ext uri="{28A0092B-C50C-407E-A947-70E740481C1C}">
                <a14:useLocalDpi xmlns:a14="http://schemas.microsoft.com/office/drawing/2010/main" val="0"/>
              </a:ext>
            </a:extLst>
          </a:blip>
          <a:srcRect/>
          <a:stretch>
            <a:fillRect/>
          </a:stretch>
        </p:blipFill>
        <p:spPr bwMode="auto">
          <a:xfrm>
            <a:off x="2514600" y="609600"/>
            <a:ext cx="45196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39" name="Text Box 27">
            <a:extLst>
              <a:ext uri="{FF2B5EF4-FFF2-40B4-BE49-F238E27FC236}">
                <a16:creationId xmlns:a16="http://schemas.microsoft.com/office/drawing/2014/main" id="{2C4BEB5B-E680-49EF-80AC-6C760FAB229B}"/>
              </a:ext>
            </a:extLst>
          </p:cNvPr>
          <p:cNvSpPr txBox="1">
            <a:spLocks noChangeArrowheads="1"/>
          </p:cNvSpPr>
          <p:nvPr/>
        </p:nvSpPr>
        <p:spPr bwMode="auto">
          <a:xfrm>
            <a:off x="669925" y="228600"/>
            <a:ext cx="7788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600" b="1" i="1" u="sng">
                <a:solidFill>
                  <a:srgbClr val="000066"/>
                </a:solidFill>
              </a:rPr>
              <a:t>III</a:t>
            </a:r>
            <a:r>
              <a:rPr lang="en-US" altLang="en-US" sz="2400" b="1" u="sng">
                <a:solidFill>
                  <a:srgbClr val="000066"/>
                </a:solidFill>
              </a:rPr>
              <a:t>.Grammar:</a:t>
            </a:r>
            <a:r>
              <a:rPr lang="en-US" altLang="en-US" sz="2400"/>
              <a:t> </a:t>
            </a:r>
            <a:r>
              <a:rPr lang="en-US" altLang="en-US" sz="2400" b="1" i="1">
                <a:solidFill>
                  <a:srgbClr val="000066"/>
                </a:solidFill>
              </a:rPr>
              <a:t>Conditional sentences Type1</a:t>
            </a:r>
          </a:p>
          <a:p>
            <a:endParaRPr lang="en-US" altLang="en-US" sz="2400"/>
          </a:p>
        </p:txBody>
      </p:sp>
      <p:sp>
        <p:nvSpPr>
          <p:cNvPr id="115740" name="Text Box 28">
            <a:extLst>
              <a:ext uri="{FF2B5EF4-FFF2-40B4-BE49-F238E27FC236}">
                <a16:creationId xmlns:a16="http://schemas.microsoft.com/office/drawing/2014/main" id="{DD214F4C-CD37-4D1F-A793-158DD64E9953}"/>
              </a:ext>
            </a:extLst>
          </p:cNvPr>
          <p:cNvSpPr txBox="1">
            <a:spLocks noChangeArrowheads="1"/>
          </p:cNvSpPr>
          <p:nvPr/>
        </p:nvSpPr>
        <p:spPr bwMode="auto">
          <a:xfrm>
            <a:off x="517525" y="11842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15741" name="Text Box 29">
            <a:extLst>
              <a:ext uri="{FF2B5EF4-FFF2-40B4-BE49-F238E27FC236}">
                <a16:creationId xmlns:a16="http://schemas.microsoft.com/office/drawing/2014/main" id="{10BDCE61-896E-4635-AB8C-4EA3D899C931}"/>
              </a:ext>
            </a:extLst>
          </p:cNvPr>
          <p:cNvSpPr txBox="1">
            <a:spLocks noChangeArrowheads="1"/>
          </p:cNvSpPr>
          <p:nvPr/>
        </p:nvSpPr>
        <p:spPr bwMode="auto">
          <a:xfrm>
            <a:off x="822325" y="11080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15742" name="Text Box 30">
            <a:extLst>
              <a:ext uri="{FF2B5EF4-FFF2-40B4-BE49-F238E27FC236}">
                <a16:creationId xmlns:a16="http://schemas.microsoft.com/office/drawing/2014/main" id="{B40A6488-35DF-4656-A8C3-7AAC7F4F9FFB}"/>
              </a:ext>
            </a:extLst>
          </p:cNvPr>
          <p:cNvSpPr txBox="1">
            <a:spLocks noChangeArrowheads="1"/>
          </p:cNvSpPr>
          <p:nvPr/>
        </p:nvSpPr>
        <p:spPr bwMode="auto">
          <a:xfrm>
            <a:off x="441325" y="54514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9249" name="Text Box 33">
            <a:extLst>
              <a:ext uri="{FF2B5EF4-FFF2-40B4-BE49-F238E27FC236}">
                <a16:creationId xmlns:a16="http://schemas.microsoft.com/office/drawing/2014/main" id="{D3648748-4FA4-47A8-90A4-5E6E11F3B383}"/>
              </a:ext>
            </a:extLst>
          </p:cNvPr>
          <p:cNvSpPr txBox="1">
            <a:spLocks noChangeArrowheads="1"/>
          </p:cNvSpPr>
          <p:nvPr/>
        </p:nvSpPr>
        <p:spPr bwMode="auto">
          <a:xfrm>
            <a:off x="381000" y="5334000"/>
            <a:ext cx="815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latin typeface="Script MT Bold" panose="03040602040607080904" pitchFamily="66" charset="0"/>
              </a:rPr>
              <a:t>Ex</a:t>
            </a:r>
            <a:r>
              <a:rPr lang="en-US" altLang="en-US" sz="2800">
                <a:solidFill>
                  <a:srgbClr val="660066"/>
                </a:solidFill>
                <a:latin typeface="Script MT Bold" panose="03040602040607080904" pitchFamily="66" charset="0"/>
              </a:rPr>
              <a:t>: </a:t>
            </a:r>
            <a:r>
              <a:rPr lang="en-US" altLang="en-US" sz="2800">
                <a:solidFill>
                  <a:srgbClr val="800000"/>
                </a:solidFill>
                <a:latin typeface="Script MT Bold" panose="03040602040607080904" pitchFamily="66" charset="0"/>
              </a:rPr>
              <a:t>If we </a:t>
            </a:r>
            <a:r>
              <a:rPr lang="en-US" altLang="en-US" sz="2800" b="1" u="sng">
                <a:solidFill>
                  <a:srgbClr val="009900"/>
                </a:solidFill>
                <a:latin typeface="Script MT Bold" panose="03040602040607080904" pitchFamily="66" charset="0"/>
              </a:rPr>
              <a:t>plant</a:t>
            </a:r>
            <a:r>
              <a:rPr lang="en-US" altLang="en-US" sz="2800">
                <a:solidFill>
                  <a:srgbClr val="800000"/>
                </a:solidFill>
                <a:latin typeface="Script MT Bold" panose="03040602040607080904" pitchFamily="66" charset="0"/>
              </a:rPr>
              <a:t> more trees, we </a:t>
            </a:r>
            <a:r>
              <a:rPr lang="en-US" altLang="en-US" sz="2800" b="1" u="sng">
                <a:solidFill>
                  <a:srgbClr val="009900"/>
                </a:solidFill>
                <a:latin typeface="Script MT Bold" panose="03040602040607080904" pitchFamily="66" charset="0"/>
              </a:rPr>
              <a:t>will have</a:t>
            </a:r>
            <a:r>
              <a:rPr lang="en-US" altLang="en-US" sz="2800">
                <a:solidFill>
                  <a:srgbClr val="800000"/>
                </a:solidFill>
                <a:latin typeface="Script MT Bold" panose="03040602040607080904" pitchFamily="66" charset="0"/>
              </a:rPr>
              <a:t> more fresh air.</a:t>
            </a:r>
          </a:p>
        </p:txBody>
      </p:sp>
      <p:pic>
        <p:nvPicPr>
          <p:cNvPr id="115744" name="Picture 32" descr="ViÕt vë ">
            <a:extLst>
              <a:ext uri="{FF2B5EF4-FFF2-40B4-BE49-F238E27FC236}">
                <a16:creationId xmlns:a16="http://schemas.microsoft.com/office/drawing/2014/main" id="{A05C48B6-E179-4EFA-BDF2-0655B49925A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38200"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edge">
                                      <p:cBhvr>
                                        <p:cTn id="7" dur="2000"/>
                                        <p:tgtEl>
                                          <p:spTgt spid="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115718"/>
                                        </p:tgtEl>
                                        <p:attrNameLst>
                                          <p:attrName>style.visibility</p:attrName>
                                        </p:attrNameLst>
                                      </p:cBhvr>
                                      <p:to>
                                        <p:strVal val="visible"/>
                                      </p:to>
                                    </p:set>
                                    <p:animEffect transition="in" filter="wedge">
                                      <p:cBhvr>
                                        <p:cTn id="12" dur="500"/>
                                        <p:tgtEl>
                                          <p:spTgt spid="1157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15726"/>
                                        </p:tgtEl>
                                        <p:attrNameLst>
                                          <p:attrName>style.visibility</p:attrName>
                                        </p:attrNameLst>
                                      </p:cBhvr>
                                      <p:to>
                                        <p:strVal val="visible"/>
                                      </p:to>
                                    </p:set>
                                    <p:animEffect transition="in" filter="wedge">
                                      <p:cBhvr>
                                        <p:cTn id="17" dur="500"/>
                                        <p:tgtEl>
                                          <p:spTgt spid="1157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ppt_x</p:attrName>
                                        </p:attrNameLst>
                                      </p:cBhvr>
                                      <p:tavLst>
                                        <p:tav tm="0">
                                          <p:val>
                                            <p:strVal val="#ppt_x-.2"/>
                                          </p:val>
                                        </p:tav>
                                        <p:tav tm="100000">
                                          <p:val>
                                            <p:strVal val="#ppt_x"/>
                                          </p:val>
                                        </p:tav>
                                      </p:tavLst>
                                    </p:anim>
                                    <p:anim calcmode="lin" valueType="num">
                                      <p:cBhvr>
                                        <p:cTn id="23" dur="5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24" dur="500"/>
                                        <p:tgtEl>
                                          <p:spTgt spid="3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ppt_x</p:attrName>
                                        </p:attrNameLst>
                                      </p:cBhvr>
                                      <p:tavLst>
                                        <p:tav tm="0">
                                          <p:val>
                                            <p:strVal val="#ppt_x-.2"/>
                                          </p:val>
                                        </p:tav>
                                        <p:tav tm="100000">
                                          <p:val>
                                            <p:strVal val="#ppt_x"/>
                                          </p:val>
                                        </p:tav>
                                      </p:tavLst>
                                    </p:anim>
                                    <p:anim calcmode="lin" valueType="num">
                                      <p:cBhvr>
                                        <p:cTn id="30" dur="5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31" dur="500"/>
                                        <p:tgtEl>
                                          <p:spTgt spid="3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ox(in)">
                                      <p:cBhvr>
                                        <p:cTn id="36" dur="500"/>
                                        <p:tgtEl>
                                          <p:spTgt spid="1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3" fill="hold" grpId="0" nodeType="clickEffect">
                                  <p:stCondLst>
                                    <p:cond delay="0"/>
                                  </p:stCondLst>
                                  <p:childTnLst>
                                    <p:set>
                                      <p:cBhvr>
                                        <p:cTn id="40" dur="1" fill="hold">
                                          <p:stCondLst>
                                            <p:cond delay="0"/>
                                          </p:stCondLst>
                                        </p:cTn>
                                        <p:tgtEl>
                                          <p:spTgt spid="9249"/>
                                        </p:tgtEl>
                                        <p:attrNameLst>
                                          <p:attrName>style.visibility</p:attrName>
                                        </p:attrNameLst>
                                      </p:cBhvr>
                                      <p:to>
                                        <p:strVal val="visible"/>
                                      </p:to>
                                    </p:set>
                                    <p:anim calcmode="lin" valueType="num">
                                      <p:cBhvr additive="base">
                                        <p:cTn id="41" dur="500" fill="hold"/>
                                        <p:tgtEl>
                                          <p:spTgt spid="9249"/>
                                        </p:tgtEl>
                                        <p:attrNameLst>
                                          <p:attrName>ppt_x</p:attrName>
                                        </p:attrNameLst>
                                      </p:cBhvr>
                                      <p:tavLst>
                                        <p:tav tm="0">
                                          <p:val>
                                            <p:strVal val="1+#ppt_w/2"/>
                                          </p:val>
                                        </p:tav>
                                        <p:tav tm="100000">
                                          <p:val>
                                            <p:strVal val="#ppt_x"/>
                                          </p:val>
                                        </p:tav>
                                      </p:tavLst>
                                    </p:anim>
                                    <p:anim calcmode="lin" valueType="num">
                                      <p:cBhvr additive="base">
                                        <p:cTn id="42" dur="500" fill="hold"/>
                                        <p:tgtEl>
                                          <p:spTgt spid="92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utoUpdateAnimBg="0"/>
      <p:bldP spid="30" grpId="0" animBg="1"/>
      <p:bldP spid="31" grpId="0" animBg="1"/>
      <p:bldP spid="13" grpId="0"/>
      <p:bldP spid="92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Frames PPT 014">
            <a:extLst>
              <a:ext uri="{FF2B5EF4-FFF2-40B4-BE49-F238E27FC236}">
                <a16:creationId xmlns:a16="http://schemas.microsoft.com/office/drawing/2014/main" id="{1716EF92-BBC2-4C6D-AB15-DB2DFE2629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5955" name="Picture 3" descr="ViÕt vë ">
            <a:extLst>
              <a:ext uri="{FF2B5EF4-FFF2-40B4-BE49-F238E27FC236}">
                <a16:creationId xmlns:a16="http://schemas.microsoft.com/office/drawing/2014/main" id="{A7639506-1D74-4048-9FD1-005A9D71FC4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0"/>
            <a:ext cx="990600" cy="762000"/>
          </a:xfrm>
          <a:prstGeom prst="rect">
            <a:avLst/>
          </a:prstGeom>
          <a:noFill/>
          <a:extLst>
            <a:ext uri="{909E8E84-426E-40DD-AFC4-6F175D3DCCD1}">
              <a14:hiddenFill xmlns:a14="http://schemas.microsoft.com/office/drawing/2010/main">
                <a:solidFill>
                  <a:srgbClr val="FFFFFF"/>
                </a:solidFill>
              </a14:hiddenFill>
            </a:ext>
          </a:extLst>
        </p:spPr>
      </p:pic>
      <p:sp>
        <p:nvSpPr>
          <p:cNvPr id="125956" name="Text Box 4">
            <a:extLst>
              <a:ext uri="{FF2B5EF4-FFF2-40B4-BE49-F238E27FC236}">
                <a16:creationId xmlns:a16="http://schemas.microsoft.com/office/drawing/2014/main" id="{7A61EED9-5177-4FA2-AF8F-69E611D00A10}"/>
              </a:ext>
            </a:extLst>
          </p:cNvPr>
          <p:cNvSpPr txBox="1">
            <a:spLocks noChangeArrowheads="1"/>
          </p:cNvSpPr>
          <p:nvPr/>
        </p:nvSpPr>
        <p:spPr bwMode="auto">
          <a:xfrm>
            <a:off x="685800" y="609600"/>
            <a:ext cx="7788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600" b="1" i="1" u="sng">
                <a:solidFill>
                  <a:srgbClr val="000066"/>
                </a:solidFill>
              </a:rPr>
              <a:t>III</a:t>
            </a:r>
            <a:r>
              <a:rPr lang="en-US" altLang="en-US" sz="2400" b="1" u="sng">
                <a:solidFill>
                  <a:srgbClr val="000066"/>
                </a:solidFill>
              </a:rPr>
              <a:t>.Grammar:</a:t>
            </a:r>
            <a:r>
              <a:rPr lang="en-US" altLang="en-US" sz="2400"/>
              <a:t> </a:t>
            </a:r>
            <a:r>
              <a:rPr lang="en-US" altLang="en-US" sz="2400" b="1" i="1">
                <a:solidFill>
                  <a:srgbClr val="000066"/>
                </a:solidFill>
              </a:rPr>
              <a:t>Conditional sentences Type1</a:t>
            </a:r>
          </a:p>
          <a:p>
            <a:endParaRPr lang="en-US" altLang="en-US" sz="2400"/>
          </a:p>
        </p:txBody>
      </p:sp>
      <p:sp>
        <p:nvSpPr>
          <p:cNvPr id="23" name="Rectangle 10">
            <a:extLst>
              <a:ext uri="{FF2B5EF4-FFF2-40B4-BE49-F238E27FC236}">
                <a16:creationId xmlns:a16="http://schemas.microsoft.com/office/drawing/2014/main" id="{0FF5A72C-3090-4DD0-B446-648D01CA4237}"/>
              </a:ext>
            </a:extLst>
          </p:cNvPr>
          <p:cNvSpPr>
            <a:spLocks noChangeArrowheads="1"/>
          </p:cNvSpPr>
          <p:nvPr/>
        </p:nvSpPr>
        <p:spPr bwMode="auto">
          <a:xfrm>
            <a:off x="228600" y="1676400"/>
            <a:ext cx="83820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latin typeface="Script MT Bold" panose="03040602040607080904" pitchFamily="66" charset="0"/>
              </a:rPr>
              <a:t>Ex:</a:t>
            </a:r>
            <a:r>
              <a:rPr lang="en-US" altLang="en-US">
                <a:latin typeface="Comic Sans MS" panose="030F0702030302020204" pitchFamily="66" charset="0"/>
              </a:rPr>
              <a:t> </a:t>
            </a:r>
            <a:r>
              <a:rPr lang="en-US" altLang="en-US" sz="2600" b="1" i="1">
                <a:solidFill>
                  <a:srgbClr val="990000"/>
                </a:solidFill>
                <a:latin typeface="Times New Roman" panose="02020603050405020304" pitchFamily="18" charset="0"/>
              </a:rPr>
              <a:t>If they </a:t>
            </a:r>
            <a:r>
              <a:rPr lang="en-US" altLang="en-US" sz="2600" b="1" i="1" u="sng">
                <a:solidFill>
                  <a:schemeClr val="hlink"/>
                </a:solidFill>
                <a:latin typeface="Times New Roman" panose="02020603050405020304" pitchFamily="18" charset="0"/>
              </a:rPr>
              <a:t>work</a:t>
            </a:r>
            <a:r>
              <a:rPr lang="en-US" altLang="en-US" sz="2600" b="1" i="1">
                <a:solidFill>
                  <a:srgbClr val="990000"/>
                </a:solidFill>
                <a:latin typeface="Times New Roman" panose="02020603050405020304" pitchFamily="18" charset="0"/>
              </a:rPr>
              <a:t> hard, they </a:t>
            </a:r>
            <a:r>
              <a:rPr lang="en-US" altLang="en-US" sz="2600" b="1" i="1" u="sng">
                <a:solidFill>
                  <a:schemeClr val="hlink"/>
                </a:solidFill>
                <a:latin typeface="Times New Roman" panose="02020603050405020304" pitchFamily="18" charset="0"/>
              </a:rPr>
              <a:t>will make</a:t>
            </a:r>
            <a:r>
              <a:rPr lang="en-US" altLang="en-US" sz="2600" b="1" i="1">
                <a:solidFill>
                  <a:srgbClr val="990000"/>
                </a:solidFill>
                <a:latin typeface="Times New Roman" panose="02020603050405020304" pitchFamily="18" charset="0"/>
              </a:rPr>
              <a:t> the beach a clean and beautiful place again.</a:t>
            </a:r>
          </a:p>
        </p:txBody>
      </p:sp>
      <p:sp>
        <p:nvSpPr>
          <p:cNvPr id="30" name="Text Box 38">
            <a:extLst>
              <a:ext uri="{FF2B5EF4-FFF2-40B4-BE49-F238E27FC236}">
                <a16:creationId xmlns:a16="http://schemas.microsoft.com/office/drawing/2014/main" id="{E27661E9-DC4E-47D9-B4B6-0A7CE8500224}"/>
              </a:ext>
            </a:extLst>
          </p:cNvPr>
          <p:cNvSpPr txBox="1">
            <a:spLocks noChangeArrowheads="1"/>
          </p:cNvSpPr>
          <p:nvPr/>
        </p:nvSpPr>
        <p:spPr bwMode="auto">
          <a:xfrm>
            <a:off x="1752600" y="3886200"/>
            <a:ext cx="3048000" cy="4572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latin typeface="Comic Sans MS" panose="030F0702030302020204" pitchFamily="66" charset="0"/>
              </a:rPr>
              <a:t>Future simple</a:t>
            </a:r>
          </a:p>
        </p:txBody>
      </p:sp>
      <p:sp>
        <p:nvSpPr>
          <p:cNvPr id="31" name="Text Box 39">
            <a:extLst>
              <a:ext uri="{FF2B5EF4-FFF2-40B4-BE49-F238E27FC236}">
                <a16:creationId xmlns:a16="http://schemas.microsoft.com/office/drawing/2014/main" id="{26F1348B-6F0E-41D5-9DB7-36DFBFA01B20}"/>
              </a:ext>
            </a:extLst>
          </p:cNvPr>
          <p:cNvSpPr txBox="1">
            <a:spLocks noChangeArrowheads="1"/>
          </p:cNvSpPr>
          <p:nvPr/>
        </p:nvSpPr>
        <p:spPr bwMode="auto">
          <a:xfrm>
            <a:off x="4800600" y="3886200"/>
            <a:ext cx="3048000" cy="4572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latin typeface="Comic Sans MS" panose="030F0702030302020204" pitchFamily="66" charset="0"/>
              </a:rPr>
              <a:t>Present simple</a:t>
            </a:r>
            <a:endParaRPr lang="en-US" altLang="en-US" sz="3400" b="1">
              <a:latin typeface="Times New Roman" panose="02020603050405020304" pitchFamily="18" charset="0"/>
            </a:endParaRPr>
          </a:p>
        </p:txBody>
      </p:sp>
      <p:sp>
        <p:nvSpPr>
          <p:cNvPr id="9249" name="Text Box 33">
            <a:extLst>
              <a:ext uri="{FF2B5EF4-FFF2-40B4-BE49-F238E27FC236}">
                <a16:creationId xmlns:a16="http://schemas.microsoft.com/office/drawing/2014/main" id="{063BE216-3477-4BD6-BC5A-BE47A7E03F92}"/>
              </a:ext>
            </a:extLst>
          </p:cNvPr>
          <p:cNvSpPr txBox="1">
            <a:spLocks noChangeArrowheads="1"/>
          </p:cNvSpPr>
          <p:nvPr/>
        </p:nvSpPr>
        <p:spPr bwMode="auto">
          <a:xfrm>
            <a:off x="228600" y="5334000"/>
            <a:ext cx="815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latin typeface="Script MT Bold" panose="03040602040607080904" pitchFamily="66" charset="0"/>
              </a:rPr>
              <a:t>Ex</a:t>
            </a:r>
            <a:r>
              <a:rPr lang="en-US" altLang="en-US" sz="2800">
                <a:solidFill>
                  <a:srgbClr val="660066"/>
                </a:solidFill>
                <a:latin typeface="Script MT Bold" panose="03040602040607080904" pitchFamily="66" charset="0"/>
              </a:rPr>
              <a:t>: </a:t>
            </a:r>
            <a:r>
              <a:rPr lang="en-US" altLang="en-US" sz="2800">
                <a:solidFill>
                  <a:srgbClr val="800000"/>
                </a:solidFill>
                <a:latin typeface="Script MT Bold" panose="03040602040607080904" pitchFamily="66" charset="0"/>
              </a:rPr>
              <a:t>We </a:t>
            </a:r>
            <a:r>
              <a:rPr lang="en-US" altLang="en-US" sz="2800" b="1" u="sng">
                <a:solidFill>
                  <a:srgbClr val="009900"/>
                </a:solidFill>
                <a:latin typeface="Script MT Bold" panose="03040602040607080904" pitchFamily="66" charset="0"/>
              </a:rPr>
              <a:t>will have</a:t>
            </a:r>
            <a:r>
              <a:rPr lang="en-US" altLang="en-US" sz="2800">
                <a:solidFill>
                  <a:srgbClr val="800000"/>
                </a:solidFill>
                <a:latin typeface="Script MT Bold" panose="03040602040607080904" pitchFamily="66" charset="0"/>
              </a:rPr>
              <a:t> more fresh air</a:t>
            </a:r>
            <a:r>
              <a:rPr lang="en-US" altLang="en-US">
                <a:solidFill>
                  <a:srgbClr val="800000"/>
                </a:solidFill>
                <a:latin typeface="Comic Sans MS" panose="030F0702030302020204" pitchFamily="66" charset="0"/>
              </a:rPr>
              <a:t> </a:t>
            </a:r>
            <a:r>
              <a:rPr lang="en-US" altLang="en-US" sz="2800">
                <a:solidFill>
                  <a:srgbClr val="800000"/>
                </a:solidFill>
                <a:latin typeface="Script MT Bold" panose="03040602040607080904" pitchFamily="66" charset="0"/>
              </a:rPr>
              <a:t>If we </a:t>
            </a:r>
            <a:r>
              <a:rPr lang="en-US" altLang="en-US" sz="2800" b="1" u="sng">
                <a:solidFill>
                  <a:srgbClr val="009900"/>
                </a:solidFill>
                <a:latin typeface="Script MT Bold" panose="03040602040607080904" pitchFamily="66" charset="0"/>
              </a:rPr>
              <a:t>plant</a:t>
            </a:r>
            <a:r>
              <a:rPr lang="en-US" altLang="en-US" sz="2800">
                <a:solidFill>
                  <a:srgbClr val="800000"/>
                </a:solidFill>
                <a:latin typeface="Script MT Bold" panose="03040602040607080904" pitchFamily="66" charset="0"/>
              </a:rPr>
              <a:t> more trees. </a:t>
            </a:r>
          </a:p>
        </p:txBody>
      </p:sp>
      <p:graphicFrame>
        <p:nvGraphicFramePr>
          <p:cNvPr id="126003" name="Group 51">
            <a:extLst>
              <a:ext uri="{FF2B5EF4-FFF2-40B4-BE49-F238E27FC236}">
                <a16:creationId xmlns:a16="http://schemas.microsoft.com/office/drawing/2014/main" id="{9315B21E-4F83-4DCA-9774-40494B52969A}"/>
              </a:ext>
            </a:extLst>
          </p:cNvPr>
          <p:cNvGraphicFramePr>
            <a:graphicFrameLocks noGrp="1"/>
          </p:cNvGraphicFramePr>
          <p:nvPr/>
        </p:nvGraphicFramePr>
        <p:xfrm>
          <a:off x="1676400" y="3124200"/>
          <a:ext cx="6248400" cy="1295400"/>
        </p:xfrm>
        <a:graphic>
          <a:graphicData uri="http://schemas.openxmlformats.org/drawingml/2006/table">
            <a:tbl>
              <a:tblPr/>
              <a:tblGrid>
                <a:gridCol w="6248400">
                  <a:extLst>
                    <a:ext uri="{9D8B030D-6E8A-4147-A177-3AD203B41FA5}">
                      <a16:colId xmlns:a16="http://schemas.microsoft.com/office/drawing/2014/main" val="1986544325"/>
                    </a:ext>
                  </a:extLst>
                </a:gridCol>
              </a:tblGrid>
              <a:tr h="646113">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2800" b="1" i="1" u="sng" strike="noStrike" cap="none" normalizeH="0" baseline="0">
                          <a:ln>
                            <a:noFill/>
                          </a:ln>
                          <a:solidFill>
                            <a:schemeClr val="tx2"/>
                          </a:solidFill>
                          <a:effectLst/>
                          <a:latin typeface="Arial Narrow" panose="020B0606020202030204" pitchFamily="34" charset="0"/>
                        </a:rPr>
                        <a:t>Main clause </a:t>
                      </a:r>
                      <a:r>
                        <a:rPr kumimoji="0" lang="en-US" altLang="en-US" sz="2800" b="1" i="1" u="none" strike="noStrike" cap="none" normalizeH="0" baseline="0">
                          <a:ln>
                            <a:noFill/>
                          </a:ln>
                          <a:solidFill>
                            <a:schemeClr val="tx2"/>
                          </a:solidFill>
                          <a:effectLst/>
                          <a:latin typeface="Arial Narrow" panose="020B0606020202030204" pitchFamily="34" charset="0"/>
                        </a:rPr>
                        <a:t>      </a:t>
                      </a:r>
                      <a:r>
                        <a:rPr kumimoji="0" lang="en-US" altLang="en-US" sz="2800" b="1" i="1" u="sng" strike="noStrike" cap="none" normalizeH="0" baseline="0">
                          <a:ln>
                            <a:noFill/>
                          </a:ln>
                          <a:solidFill>
                            <a:schemeClr val="tx2"/>
                          </a:solidFill>
                          <a:effectLst/>
                          <a:latin typeface="Arial Narrow" panose="020B0606020202030204" pitchFamily="34" charset="0"/>
                        </a:rPr>
                        <a:t> if </a:t>
                      </a:r>
                      <a:r>
                        <a:rPr kumimoji="0" lang="en-US" altLang="en-US" sz="2800" b="1" i="1" u="none" strike="noStrike" cap="none" normalizeH="0" baseline="0">
                          <a:ln>
                            <a:noFill/>
                          </a:ln>
                          <a:solidFill>
                            <a:schemeClr val="tx2"/>
                          </a:solidFill>
                          <a:effectLst/>
                          <a:latin typeface="Arial Narrow" panose="020B0606020202030204" pitchFamily="34" charset="0"/>
                        </a:rPr>
                        <a:t>        </a:t>
                      </a:r>
                      <a:r>
                        <a:rPr kumimoji="0" lang="en-US" altLang="en-US" sz="2800" b="1" i="1" u="sng" strike="noStrike" cap="none" normalizeH="0" baseline="0">
                          <a:ln>
                            <a:noFill/>
                          </a:ln>
                          <a:solidFill>
                            <a:schemeClr val="tx2"/>
                          </a:solidFill>
                          <a:effectLst/>
                          <a:latin typeface="Arial Narrow" panose="020B0606020202030204" pitchFamily="34" charset="0"/>
                        </a:rPr>
                        <a:t>clause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119908"/>
                  </a:ext>
                </a:extLst>
              </a:tr>
              <a:tr h="649288">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altLang="en-US" sz="2800" b="1" i="0" u="none" strike="noStrike" cap="none" normalizeH="0" baseline="0">
                        <a:ln>
                          <a:noFill/>
                        </a:ln>
                        <a:solidFill>
                          <a:schemeClr val="tx1"/>
                        </a:solidFill>
                        <a:effectLst/>
                        <a:latin typeface="Arial Narrow" panose="020B060602020203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8442303"/>
                  </a:ext>
                </a:extLst>
              </a:tr>
            </a:tbl>
          </a:graphicData>
        </a:graphic>
      </p:graphicFrame>
      <p:sp>
        <p:nvSpPr>
          <p:cNvPr id="2" name="Rectangle 10">
            <a:extLst>
              <a:ext uri="{FF2B5EF4-FFF2-40B4-BE49-F238E27FC236}">
                <a16:creationId xmlns:a16="http://schemas.microsoft.com/office/drawing/2014/main" id="{166E3F88-7364-4BC8-9093-0D547FA5AC7D}"/>
              </a:ext>
            </a:extLst>
          </p:cNvPr>
          <p:cNvSpPr>
            <a:spLocks noChangeArrowheads="1"/>
          </p:cNvSpPr>
          <p:nvPr/>
        </p:nvSpPr>
        <p:spPr bwMode="auto">
          <a:xfrm>
            <a:off x="0" y="4419600"/>
            <a:ext cx="83820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latin typeface="Script MT Bold" panose="03040602040607080904" pitchFamily="66" charset="0"/>
              </a:rPr>
              <a:t>Ex:</a:t>
            </a:r>
            <a:r>
              <a:rPr lang="en-US" altLang="en-US">
                <a:latin typeface="Comic Sans MS" panose="030F0702030302020204" pitchFamily="66" charset="0"/>
              </a:rPr>
              <a:t> </a:t>
            </a:r>
            <a:r>
              <a:rPr lang="en-US" altLang="en-US" sz="2600" b="1" i="1">
                <a:solidFill>
                  <a:srgbClr val="990000"/>
                </a:solidFill>
                <a:latin typeface="Times New Roman" panose="02020603050405020304" pitchFamily="18" charset="0"/>
              </a:rPr>
              <a:t>They </a:t>
            </a:r>
            <a:r>
              <a:rPr lang="en-US" altLang="en-US" sz="2600" b="1" i="1" u="sng">
                <a:solidFill>
                  <a:schemeClr val="hlink"/>
                </a:solidFill>
                <a:latin typeface="Times New Roman" panose="02020603050405020304" pitchFamily="18" charset="0"/>
              </a:rPr>
              <a:t>will make</a:t>
            </a:r>
            <a:r>
              <a:rPr lang="en-US" altLang="en-US" sz="2600" b="1" i="1">
                <a:solidFill>
                  <a:srgbClr val="990000"/>
                </a:solidFill>
                <a:latin typeface="Times New Roman" panose="02020603050405020304" pitchFamily="18" charset="0"/>
              </a:rPr>
              <a:t> the beach a clean and beautiful place again </a:t>
            </a:r>
            <a:r>
              <a:rPr lang="en-US" altLang="en-US" sz="2400" b="1" i="1">
                <a:solidFill>
                  <a:srgbClr val="990000"/>
                </a:solidFill>
                <a:latin typeface="Times New Roman" panose="02020603050405020304" pitchFamily="18" charset="0"/>
              </a:rPr>
              <a:t>If they </a:t>
            </a:r>
            <a:r>
              <a:rPr lang="en-US" altLang="en-US" sz="2400" b="1" i="1" u="sng">
                <a:solidFill>
                  <a:schemeClr val="hlink"/>
                </a:solidFill>
                <a:latin typeface="Times New Roman" panose="02020603050405020304" pitchFamily="18" charset="0"/>
              </a:rPr>
              <a:t>work</a:t>
            </a:r>
            <a:r>
              <a:rPr lang="en-US" altLang="en-US" sz="2400" b="1" i="1">
                <a:solidFill>
                  <a:srgbClr val="990000"/>
                </a:solidFill>
                <a:latin typeface="Times New Roman" panose="02020603050405020304" pitchFamily="18" charset="0"/>
              </a:rPr>
              <a:t> hard .</a:t>
            </a:r>
          </a:p>
        </p:txBody>
      </p:sp>
      <p:sp>
        <p:nvSpPr>
          <p:cNvPr id="3" name="Text Box 33">
            <a:extLst>
              <a:ext uri="{FF2B5EF4-FFF2-40B4-BE49-F238E27FC236}">
                <a16:creationId xmlns:a16="http://schemas.microsoft.com/office/drawing/2014/main" id="{771A7CCE-9F95-4A8E-A65A-E384E2DE0AE4}"/>
              </a:ext>
            </a:extLst>
          </p:cNvPr>
          <p:cNvSpPr txBox="1">
            <a:spLocks noChangeArrowheads="1"/>
          </p:cNvSpPr>
          <p:nvPr/>
        </p:nvSpPr>
        <p:spPr bwMode="auto">
          <a:xfrm>
            <a:off x="381000" y="2438400"/>
            <a:ext cx="815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latin typeface="Script MT Bold" panose="03040602040607080904" pitchFamily="66" charset="0"/>
              </a:rPr>
              <a:t>Ex</a:t>
            </a:r>
            <a:r>
              <a:rPr lang="en-US" altLang="en-US" sz="2800">
                <a:solidFill>
                  <a:srgbClr val="660066"/>
                </a:solidFill>
                <a:latin typeface="Script MT Bold" panose="03040602040607080904" pitchFamily="66" charset="0"/>
              </a:rPr>
              <a:t>: </a:t>
            </a:r>
            <a:r>
              <a:rPr lang="en-US" altLang="en-US" sz="2800">
                <a:solidFill>
                  <a:srgbClr val="800000"/>
                </a:solidFill>
                <a:latin typeface="Script MT Bold" panose="03040602040607080904" pitchFamily="66" charset="0"/>
              </a:rPr>
              <a:t>If we </a:t>
            </a:r>
            <a:r>
              <a:rPr lang="en-US" altLang="en-US" sz="2800" b="1" u="sng">
                <a:solidFill>
                  <a:srgbClr val="009900"/>
                </a:solidFill>
                <a:latin typeface="Script MT Bold" panose="03040602040607080904" pitchFamily="66" charset="0"/>
              </a:rPr>
              <a:t>plant</a:t>
            </a:r>
            <a:r>
              <a:rPr lang="en-US" altLang="en-US" sz="2800">
                <a:solidFill>
                  <a:srgbClr val="800000"/>
                </a:solidFill>
                <a:latin typeface="Script MT Bold" panose="03040602040607080904" pitchFamily="66" charset="0"/>
              </a:rPr>
              <a:t> more trees, we </a:t>
            </a:r>
            <a:r>
              <a:rPr lang="en-US" altLang="en-US" sz="2800" b="1" u="sng">
                <a:solidFill>
                  <a:srgbClr val="009900"/>
                </a:solidFill>
                <a:latin typeface="Script MT Bold" panose="03040602040607080904" pitchFamily="66" charset="0"/>
              </a:rPr>
              <a:t>will have</a:t>
            </a:r>
            <a:r>
              <a:rPr lang="en-US" altLang="en-US" sz="2800">
                <a:solidFill>
                  <a:srgbClr val="800000"/>
                </a:solidFill>
                <a:latin typeface="Script MT Bold" panose="03040602040607080904" pitchFamily="66" charset="0"/>
              </a:rPr>
              <a:t> more fresh air.</a:t>
            </a:r>
          </a:p>
        </p:txBody>
      </p:sp>
    </p:spTree>
  </p:cSld>
  <p:clrMapOvr>
    <a:masterClrMapping/>
  </p:clrMapOvr>
  <p:transition advTm="2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0"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edge">
                                      <p:cBhvr>
                                        <p:cTn id="11" dur="2000"/>
                                        <p:tgtEl>
                                          <p:spTgt spid="2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0" presetClass="entr" presetSubtype="0" fill="hold" nodeType="clickEffect">
                                  <p:stCondLst>
                                    <p:cond delay="0"/>
                                  </p:stCondLst>
                                  <p:childTnLst>
                                    <p:set>
                                      <p:cBhvr>
                                        <p:cTn id="15" dur="1" fill="hold">
                                          <p:stCondLst>
                                            <p:cond delay="0"/>
                                          </p:stCondLst>
                                        </p:cTn>
                                        <p:tgtEl>
                                          <p:spTgt spid="126003"/>
                                        </p:tgtEl>
                                        <p:attrNameLst>
                                          <p:attrName>style.visibility</p:attrName>
                                        </p:attrNameLst>
                                      </p:cBhvr>
                                      <p:to>
                                        <p:strVal val="visible"/>
                                      </p:to>
                                    </p:set>
                                    <p:animEffect transition="in" filter="wedge">
                                      <p:cBhvr>
                                        <p:cTn id="16" dur="500"/>
                                        <p:tgtEl>
                                          <p:spTgt spid="12600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ppt_x</p:attrName>
                                        </p:attrNameLst>
                                      </p:cBhvr>
                                      <p:tavLst>
                                        <p:tav tm="0">
                                          <p:val>
                                            <p:strVal val="#ppt_x-.2"/>
                                          </p:val>
                                        </p:tav>
                                        <p:tav tm="100000">
                                          <p:val>
                                            <p:strVal val="#ppt_x"/>
                                          </p:val>
                                        </p:tav>
                                      </p:tavLst>
                                    </p:anim>
                                    <p:anim calcmode="lin" valueType="num">
                                      <p:cBhvr>
                                        <p:cTn id="22" dur="5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23" dur="500"/>
                                        <p:tgtEl>
                                          <p:spTgt spid="3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ppt_x</p:attrName>
                                        </p:attrNameLst>
                                      </p:cBhvr>
                                      <p:tavLst>
                                        <p:tav tm="0">
                                          <p:val>
                                            <p:strVal val="#ppt_x-.2"/>
                                          </p:val>
                                        </p:tav>
                                        <p:tav tm="100000">
                                          <p:val>
                                            <p:strVal val="#ppt_x"/>
                                          </p:val>
                                        </p:tav>
                                      </p:tavLst>
                                    </p:anim>
                                    <p:anim calcmode="lin" valueType="num">
                                      <p:cBhvr>
                                        <p:cTn id="29" dur="5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30" dur="500"/>
                                        <p:tgtEl>
                                          <p:spTgt spid="3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3" fill="hold" grpId="0" nodeType="clickEffect">
                                  <p:stCondLst>
                                    <p:cond delay="0"/>
                                  </p:stCondLst>
                                  <p:childTnLst>
                                    <p:set>
                                      <p:cBhvr>
                                        <p:cTn id="34" dur="1" fill="hold">
                                          <p:stCondLst>
                                            <p:cond delay="0"/>
                                          </p:stCondLst>
                                        </p:cTn>
                                        <p:tgtEl>
                                          <p:spTgt spid="9249"/>
                                        </p:tgtEl>
                                        <p:attrNameLst>
                                          <p:attrName>style.visibility</p:attrName>
                                        </p:attrNameLst>
                                      </p:cBhvr>
                                      <p:to>
                                        <p:strVal val="visible"/>
                                      </p:to>
                                    </p:set>
                                    <p:anim calcmode="lin" valueType="num">
                                      <p:cBhvr additive="base">
                                        <p:cTn id="35" dur="500" fill="hold"/>
                                        <p:tgtEl>
                                          <p:spTgt spid="9249"/>
                                        </p:tgtEl>
                                        <p:attrNameLst>
                                          <p:attrName>ppt_x</p:attrName>
                                        </p:attrNameLst>
                                      </p:cBhvr>
                                      <p:tavLst>
                                        <p:tav tm="0">
                                          <p:val>
                                            <p:strVal val="1+#ppt_w/2"/>
                                          </p:val>
                                        </p:tav>
                                        <p:tav tm="100000">
                                          <p:val>
                                            <p:strVal val="#ppt_x"/>
                                          </p:val>
                                        </p:tav>
                                      </p:tavLst>
                                    </p:anim>
                                    <p:anim calcmode="lin" valueType="num">
                                      <p:cBhvr additive="base">
                                        <p:cTn id="36" dur="500" fill="hold"/>
                                        <p:tgtEl>
                                          <p:spTgt spid="9249"/>
                                        </p:tgtEl>
                                        <p:attrNameLst>
                                          <p:attrName>ppt_y</p:attrName>
                                        </p:attrNameLst>
                                      </p:cBhvr>
                                      <p:tavLst>
                                        <p:tav tm="0">
                                          <p:val>
                                            <p:strVal val="0-#ppt_h/2"/>
                                          </p:val>
                                        </p:tav>
                                        <p:tav tm="100000">
                                          <p:val>
                                            <p:strVal val="#ppt_y"/>
                                          </p:val>
                                        </p:tav>
                                      </p:tavLst>
                                    </p:anim>
                                  </p:childTnLst>
                                </p:cTn>
                              </p:par>
                              <p:par>
                                <p:cTn id="37" presetID="20"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edge">
                                      <p:cBhvr>
                                        <p:cTn id="3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utoUpdateAnimBg="0"/>
      <p:bldP spid="30" grpId="0" animBg="1"/>
      <p:bldP spid="31" grpId="0" animBg="1"/>
      <p:bldP spid="9249" grpId="0"/>
      <p:bldP spid="2" grpId="0" autoUpdateAnimBg="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WordArt 6">
            <a:extLst>
              <a:ext uri="{FF2B5EF4-FFF2-40B4-BE49-F238E27FC236}">
                <a16:creationId xmlns:a16="http://schemas.microsoft.com/office/drawing/2014/main" id="{12AA32E6-953E-4D89-8ECE-E86791D24FFB}"/>
              </a:ext>
            </a:extLst>
          </p:cNvPr>
          <p:cNvSpPr>
            <a:spLocks noChangeArrowheads="1" noChangeShapeType="1" noTextEdit="1"/>
          </p:cNvSpPr>
          <p:nvPr/>
        </p:nvSpPr>
        <p:spPr bwMode="auto">
          <a:xfrm>
            <a:off x="3352800" y="381000"/>
            <a:ext cx="2209800" cy="381000"/>
          </a:xfrm>
          <a:prstGeom prst="rect">
            <a:avLst/>
          </a:prstGeom>
        </p:spPr>
        <p:txBody>
          <a:bodyPr wrap="none" fromWordArt="1">
            <a:prstTxWarp prst="textPlain">
              <a:avLst>
                <a:gd name="adj" fmla="val 50000"/>
              </a:avLst>
            </a:prstTxWarp>
          </a:bodyPr>
          <a:lstStyle/>
          <a:p>
            <a:pPr algn="ctr"/>
            <a:r>
              <a:rPr lang="en-SG" sz="1050" b="1" kern="10" spc="100">
                <a:ln w="18034">
                  <a:solidFill>
                    <a:srgbClr val="000000"/>
                  </a:solidFill>
                  <a:round/>
                  <a:headEnd/>
                  <a:tailEnd/>
                </a:ln>
                <a:effectLst>
                  <a:outerShdw dist="20000" dir="16019955" algn="tl" rotWithShape="0">
                    <a:srgbClr val="191900">
                      <a:alpha val="59998"/>
                    </a:srgbClr>
                  </a:outerShdw>
                </a:effectLst>
                <a:latin typeface="Monotype Corsiva" panose="03010101010201010101" pitchFamily="66" charset="0"/>
              </a:rPr>
              <a:t>Practice</a:t>
            </a:r>
          </a:p>
        </p:txBody>
      </p:sp>
      <p:sp>
        <p:nvSpPr>
          <p:cNvPr id="116739" name="Text Box 37">
            <a:extLst>
              <a:ext uri="{FF2B5EF4-FFF2-40B4-BE49-F238E27FC236}">
                <a16:creationId xmlns:a16="http://schemas.microsoft.com/office/drawing/2014/main" id="{A447B48E-3449-4500-8ECF-B0F841EC127A}"/>
              </a:ext>
            </a:extLst>
          </p:cNvPr>
          <p:cNvSpPr txBox="1">
            <a:spLocks noChangeArrowheads="1"/>
          </p:cNvSpPr>
          <p:nvPr/>
        </p:nvSpPr>
        <p:spPr bwMode="auto">
          <a:xfrm>
            <a:off x="1128713" y="10334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b="1" u="sng">
              <a:solidFill>
                <a:srgbClr val="FFFF00"/>
              </a:solidFill>
              <a:latin typeface="Times New Roman" panose="02020603050405020304" pitchFamily="18" charset="0"/>
            </a:endParaRPr>
          </a:p>
        </p:txBody>
      </p:sp>
      <p:sp>
        <p:nvSpPr>
          <p:cNvPr id="58" name="Text Box 48">
            <a:extLst>
              <a:ext uri="{FF2B5EF4-FFF2-40B4-BE49-F238E27FC236}">
                <a16:creationId xmlns:a16="http://schemas.microsoft.com/office/drawing/2014/main" id="{CE10AD29-B2F2-4D30-81A2-D7B1C071683B}"/>
              </a:ext>
            </a:extLst>
          </p:cNvPr>
          <p:cNvSpPr txBox="1">
            <a:spLocks noChangeArrowheads="1"/>
          </p:cNvSpPr>
          <p:nvPr/>
        </p:nvSpPr>
        <p:spPr bwMode="auto">
          <a:xfrm>
            <a:off x="0" y="1066800"/>
            <a:ext cx="883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FF0000"/>
                </a:solidFill>
                <a:latin typeface="Times New Roman" panose="02020603050405020304" pitchFamily="18" charset="0"/>
              </a:rPr>
              <a:t>a) If we (pollute) ………. the water, we will have no fresh water to use.</a:t>
            </a:r>
          </a:p>
        </p:txBody>
      </p:sp>
      <p:sp>
        <p:nvSpPr>
          <p:cNvPr id="59" name="Text Box 49">
            <a:extLst>
              <a:ext uri="{FF2B5EF4-FFF2-40B4-BE49-F238E27FC236}">
                <a16:creationId xmlns:a16="http://schemas.microsoft.com/office/drawing/2014/main" id="{F6CBE5AF-1909-40E8-8CCE-4C25FD64A219}"/>
              </a:ext>
            </a:extLst>
          </p:cNvPr>
          <p:cNvSpPr txBox="1">
            <a:spLocks noChangeArrowheads="1"/>
          </p:cNvSpPr>
          <p:nvPr/>
        </p:nvSpPr>
        <p:spPr bwMode="auto">
          <a:xfrm>
            <a:off x="-512763" y="1524000"/>
            <a:ext cx="9197976"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FF0000"/>
                </a:solidFill>
                <a:latin typeface="Times New Roman" panose="02020603050405020304" pitchFamily="18" charset="0"/>
              </a:rPr>
              <a:t>                b) She (make) ……………the school yard polluted  if she goes on littering.</a:t>
            </a:r>
          </a:p>
        </p:txBody>
      </p:sp>
      <p:sp>
        <p:nvSpPr>
          <p:cNvPr id="60" name="Text Box 50">
            <a:extLst>
              <a:ext uri="{FF2B5EF4-FFF2-40B4-BE49-F238E27FC236}">
                <a16:creationId xmlns:a16="http://schemas.microsoft.com/office/drawing/2014/main" id="{FEB46C94-DD1D-4971-A20A-6A4F7A9E9477}"/>
              </a:ext>
            </a:extLst>
          </p:cNvPr>
          <p:cNvSpPr txBox="1">
            <a:spLocks noChangeArrowheads="1"/>
          </p:cNvSpPr>
          <p:nvPr/>
        </p:nvSpPr>
        <p:spPr bwMode="auto">
          <a:xfrm>
            <a:off x="-511175" y="1905000"/>
            <a:ext cx="8909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FF0000"/>
                </a:solidFill>
                <a:latin typeface="Times New Roman" panose="02020603050405020304" pitchFamily="18" charset="0"/>
              </a:rPr>
              <a:t>                c) If he (plant)………more trees, he will have more shade and fresh air.</a:t>
            </a:r>
          </a:p>
        </p:txBody>
      </p:sp>
      <p:sp>
        <p:nvSpPr>
          <p:cNvPr id="61" name="Text Box 51">
            <a:extLst>
              <a:ext uri="{FF2B5EF4-FFF2-40B4-BE49-F238E27FC236}">
                <a16:creationId xmlns:a16="http://schemas.microsoft.com/office/drawing/2014/main" id="{DA0C440F-B2C0-4B47-8B89-B7FCFDA6FD25}"/>
              </a:ext>
            </a:extLst>
          </p:cNvPr>
          <p:cNvSpPr txBox="1">
            <a:spLocks noChangeArrowheads="1"/>
          </p:cNvSpPr>
          <p:nvPr/>
        </p:nvSpPr>
        <p:spPr bwMode="auto">
          <a:xfrm>
            <a:off x="77788" y="2286000"/>
            <a:ext cx="8372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FF0000"/>
                </a:solidFill>
                <a:latin typeface="Times New Roman" panose="02020603050405020304" pitchFamily="18" charset="0"/>
              </a:rPr>
              <a:t>       d) If they cut down the trees in the forests, there (be)…………big floods</a:t>
            </a:r>
          </a:p>
          <a:p>
            <a:pPr eaLnBrk="1" hangingPunct="1"/>
            <a:r>
              <a:rPr lang="en-US" altLang="en-US" sz="2000" b="1">
                <a:solidFill>
                  <a:srgbClr val="FF0000"/>
                </a:solidFill>
                <a:latin typeface="Times New Roman" panose="02020603050405020304" pitchFamily="18" charset="0"/>
              </a:rPr>
              <a:t>                      						       every year.</a:t>
            </a:r>
          </a:p>
        </p:txBody>
      </p:sp>
      <p:sp>
        <p:nvSpPr>
          <p:cNvPr id="64" name="Text Box 54">
            <a:extLst>
              <a:ext uri="{FF2B5EF4-FFF2-40B4-BE49-F238E27FC236}">
                <a16:creationId xmlns:a16="http://schemas.microsoft.com/office/drawing/2014/main" id="{0D0D9FD1-05AF-42AA-A51D-8357FA5FEAA6}"/>
              </a:ext>
            </a:extLst>
          </p:cNvPr>
          <p:cNvSpPr txBox="1">
            <a:spLocks noChangeArrowheads="1"/>
          </p:cNvSpPr>
          <p:nvPr/>
        </p:nvSpPr>
        <p:spPr bwMode="auto">
          <a:xfrm>
            <a:off x="2414588" y="1035050"/>
            <a:ext cx="901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i="1">
                <a:solidFill>
                  <a:srgbClr val="0000FF"/>
                </a:solidFill>
                <a:latin typeface="Times New Roman" panose="02020603050405020304" pitchFamily="18" charset="0"/>
              </a:rPr>
              <a:t>pollute</a:t>
            </a:r>
          </a:p>
        </p:txBody>
      </p:sp>
      <p:sp>
        <p:nvSpPr>
          <p:cNvPr id="65" name="Text Box 55">
            <a:extLst>
              <a:ext uri="{FF2B5EF4-FFF2-40B4-BE49-F238E27FC236}">
                <a16:creationId xmlns:a16="http://schemas.microsoft.com/office/drawing/2014/main" id="{000F8153-A052-43A6-B80D-DC0477480634}"/>
              </a:ext>
            </a:extLst>
          </p:cNvPr>
          <p:cNvSpPr txBox="1">
            <a:spLocks noChangeArrowheads="1"/>
          </p:cNvSpPr>
          <p:nvPr/>
        </p:nvSpPr>
        <p:spPr bwMode="auto">
          <a:xfrm>
            <a:off x="2128838" y="1460500"/>
            <a:ext cx="1190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i="1">
                <a:solidFill>
                  <a:srgbClr val="0000FF"/>
                </a:solidFill>
                <a:latin typeface="Times New Roman" panose="02020603050405020304" pitchFamily="18" charset="0"/>
              </a:rPr>
              <a:t>will make</a:t>
            </a:r>
          </a:p>
        </p:txBody>
      </p:sp>
      <p:sp>
        <p:nvSpPr>
          <p:cNvPr id="66" name="Text Box 56">
            <a:extLst>
              <a:ext uri="{FF2B5EF4-FFF2-40B4-BE49-F238E27FC236}">
                <a16:creationId xmlns:a16="http://schemas.microsoft.com/office/drawing/2014/main" id="{9FAAB4AC-EC3C-478C-AA85-625D2E22DFDA}"/>
              </a:ext>
            </a:extLst>
          </p:cNvPr>
          <p:cNvSpPr txBox="1">
            <a:spLocks noChangeArrowheads="1"/>
          </p:cNvSpPr>
          <p:nvPr/>
        </p:nvSpPr>
        <p:spPr bwMode="auto">
          <a:xfrm>
            <a:off x="2117725" y="1836738"/>
            <a:ext cx="817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i="1">
                <a:solidFill>
                  <a:srgbClr val="0000FF"/>
                </a:solidFill>
                <a:latin typeface="Times New Roman" panose="02020603050405020304" pitchFamily="18" charset="0"/>
              </a:rPr>
              <a:t>plants</a:t>
            </a:r>
          </a:p>
        </p:txBody>
      </p:sp>
      <p:sp>
        <p:nvSpPr>
          <p:cNvPr id="67" name="Text Box 57">
            <a:extLst>
              <a:ext uri="{FF2B5EF4-FFF2-40B4-BE49-F238E27FC236}">
                <a16:creationId xmlns:a16="http://schemas.microsoft.com/office/drawing/2014/main" id="{DF9EB9E8-FF59-4F1C-B7A6-B07BE67E9FAE}"/>
              </a:ext>
            </a:extLst>
          </p:cNvPr>
          <p:cNvSpPr txBox="1">
            <a:spLocks noChangeArrowheads="1"/>
          </p:cNvSpPr>
          <p:nvPr/>
        </p:nvSpPr>
        <p:spPr bwMode="auto">
          <a:xfrm>
            <a:off x="6334125" y="2235200"/>
            <a:ext cx="866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i="1">
                <a:solidFill>
                  <a:srgbClr val="0000FF"/>
                </a:solidFill>
                <a:latin typeface="Times New Roman" panose="02020603050405020304" pitchFamily="18" charset="0"/>
              </a:rPr>
              <a:t>will be</a:t>
            </a:r>
          </a:p>
        </p:txBody>
      </p:sp>
      <p:pic>
        <p:nvPicPr>
          <p:cNvPr id="116756" name="Picture 20" descr="ViÕt vë ">
            <a:extLst>
              <a:ext uri="{FF2B5EF4-FFF2-40B4-BE49-F238E27FC236}">
                <a16:creationId xmlns:a16="http://schemas.microsoft.com/office/drawing/2014/main" id="{6E21BCE9-2716-41A6-9EEA-488E14A0C67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38200"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20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circle(in)">
                                      <p:cBhvr>
                                        <p:cTn id="10" dur="2000"/>
                                        <p:tgtEl>
                                          <p:spTgt spid="5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circle(in)">
                                      <p:cBhvr>
                                        <p:cTn id="13" dur="2000"/>
                                        <p:tgtEl>
                                          <p:spTgt spid="5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circle(in)">
                                      <p:cBhvr>
                                        <p:cTn id="16" dur="2000"/>
                                        <p:tgtEl>
                                          <p:spTgt spid="6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circle(in)">
                                      <p:cBhvr>
                                        <p:cTn id="19" dur="2000"/>
                                        <p:tgtEl>
                                          <p:spTgt spid="6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64"/>
                                        </p:tgtEl>
                                        <p:attrNameLst>
                                          <p:attrName>style.visibility</p:attrName>
                                        </p:attrNameLst>
                                      </p:cBhvr>
                                      <p:to>
                                        <p:strVal val="visible"/>
                                      </p:to>
                                    </p:set>
                                    <p:anim by="(-#ppt_w*2)" calcmode="lin" valueType="num">
                                      <p:cBhvr rctx="PPT">
                                        <p:cTn id="24" dur="500" autoRev="1" fill="hold">
                                          <p:stCondLst>
                                            <p:cond delay="0"/>
                                          </p:stCondLst>
                                        </p:cTn>
                                        <p:tgtEl>
                                          <p:spTgt spid="64"/>
                                        </p:tgtEl>
                                        <p:attrNameLst>
                                          <p:attrName>ppt_w</p:attrName>
                                        </p:attrNameLst>
                                      </p:cBhvr>
                                    </p:anim>
                                    <p:anim by="(#ppt_w*0.50)" calcmode="lin" valueType="num">
                                      <p:cBhvr>
                                        <p:cTn id="25" dur="500" decel="50000" autoRev="1" fill="hold">
                                          <p:stCondLst>
                                            <p:cond delay="0"/>
                                          </p:stCondLst>
                                        </p:cTn>
                                        <p:tgtEl>
                                          <p:spTgt spid="64"/>
                                        </p:tgtEl>
                                        <p:attrNameLst>
                                          <p:attrName>ppt_x</p:attrName>
                                        </p:attrNameLst>
                                      </p:cBhvr>
                                    </p:anim>
                                    <p:anim from="(-#ppt_h/2)" to="(#ppt_y)" calcmode="lin" valueType="num">
                                      <p:cBhvr>
                                        <p:cTn id="26" dur="1000" fill="hold">
                                          <p:stCondLst>
                                            <p:cond delay="0"/>
                                          </p:stCondLst>
                                        </p:cTn>
                                        <p:tgtEl>
                                          <p:spTgt spid="64"/>
                                        </p:tgtEl>
                                        <p:attrNameLst>
                                          <p:attrName>ppt_y</p:attrName>
                                        </p:attrNameLst>
                                      </p:cBhvr>
                                    </p:anim>
                                    <p:animRot by="21600000">
                                      <p:cBhvr>
                                        <p:cTn id="27" dur="1000" fill="hold">
                                          <p:stCondLst>
                                            <p:cond delay="0"/>
                                          </p:stCondLst>
                                        </p:cTn>
                                        <p:tgtEl>
                                          <p:spTgt spid="64"/>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 calcmode="lin" valueType="num">
                                      <p:cBhvr>
                                        <p:cTn id="32" dur="500" fill="hold"/>
                                        <p:tgtEl>
                                          <p:spTgt spid="65"/>
                                        </p:tgtEl>
                                        <p:attrNameLst>
                                          <p:attrName>ppt_w</p:attrName>
                                        </p:attrNameLst>
                                      </p:cBhvr>
                                      <p:tavLst>
                                        <p:tav tm="0">
                                          <p:val>
                                            <p:fltVal val="0"/>
                                          </p:val>
                                        </p:tav>
                                        <p:tav tm="100000">
                                          <p:val>
                                            <p:strVal val="#ppt_w"/>
                                          </p:val>
                                        </p:tav>
                                      </p:tavLst>
                                    </p:anim>
                                    <p:anim calcmode="lin" valueType="num">
                                      <p:cBhvr>
                                        <p:cTn id="33" dur="500" fill="hold"/>
                                        <p:tgtEl>
                                          <p:spTgt spid="6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51" presetClass="entr" presetSubtype="0" fill="hold" grpId="0" nodeType="click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fade">
                                      <p:cBhvr>
                                        <p:cTn id="38" dur="770" decel="100000"/>
                                        <p:tgtEl>
                                          <p:spTgt spid="66"/>
                                        </p:tgtEl>
                                      </p:cBhvr>
                                    </p:animEffect>
                                    <p:animScale>
                                      <p:cBhvr>
                                        <p:cTn id="39" dur="770" decel="100000"/>
                                        <p:tgtEl>
                                          <p:spTgt spid="66"/>
                                        </p:tgtEl>
                                      </p:cBhvr>
                                      <p:from x="10000" y="10000"/>
                                      <p:to x="200000" y="450000"/>
                                    </p:animScale>
                                    <p:animScale>
                                      <p:cBhvr>
                                        <p:cTn id="40" dur="1230" accel="100000" fill="hold">
                                          <p:stCondLst>
                                            <p:cond delay="770"/>
                                          </p:stCondLst>
                                        </p:cTn>
                                        <p:tgtEl>
                                          <p:spTgt spid="66"/>
                                        </p:tgtEl>
                                      </p:cBhvr>
                                      <p:from x="200000" y="450000"/>
                                      <p:to x="100000" y="100000"/>
                                    </p:animScale>
                                    <p:set>
                                      <p:cBhvr>
                                        <p:cTn id="41" dur="770" fill="hold"/>
                                        <p:tgtEl>
                                          <p:spTgt spid="66"/>
                                        </p:tgtEl>
                                        <p:attrNameLst>
                                          <p:attrName>ppt_x</p:attrName>
                                        </p:attrNameLst>
                                      </p:cBhvr>
                                      <p:to>
                                        <p:strVal val="(0.5)"/>
                                      </p:to>
                                    </p:set>
                                    <p:anim from="(0.5)" to="(#ppt_x)" calcmode="lin" valueType="num">
                                      <p:cBhvr>
                                        <p:cTn id="42" dur="1230" accel="100000" fill="hold">
                                          <p:stCondLst>
                                            <p:cond delay="770"/>
                                          </p:stCondLst>
                                        </p:cTn>
                                        <p:tgtEl>
                                          <p:spTgt spid="66"/>
                                        </p:tgtEl>
                                        <p:attrNameLst>
                                          <p:attrName>ppt_x</p:attrName>
                                        </p:attrNameLst>
                                      </p:cBhvr>
                                    </p:anim>
                                    <p:set>
                                      <p:cBhvr>
                                        <p:cTn id="43" dur="770" fill="hold"/>
                                        <p:tgtEl>
                                          <p:spTgt spid="66"/>
                                        </p:tgtEl>
                                        <p:attrNameLst>
                                          <p:attrName>ppt_y</p:attrName>
                                        </p:attrNameLst>
                                      </p:cBhvr>
                                      <p:to>
                                        <p:strVal val="(#ppt_y+0.4)"/>
                                      </p:to>
                                    </p:set>
                                    <p:anim from="(#ppt_y+0.4)" to="(#ppt_y)" calcmode="lin" valueType="num">
                                      <p:cBhvr>
                                        <p:cTn id="44" dur="1230" accel="100000" fill="hold">
                                          <p:stCondLst>
                                            <p:cond delay="770"/>
                                          </p:stCondLst>
                                        </p:cTn>
                                        <p:tgtEl>
                                          <p:spTgt spid="66"/>
                                        </p:tgtEl>
                                        <p:attrNameLst>
                                          <p:attrName>ppt_y</p:attrName>
                                        </p:attrNameLst>
                                      </p:cBhvr>
                                    </p:anim>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39" presetClass="entr" presetSubtype="0" accel="100000" fill="hold" grpId="0" nodeType="click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67"/>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67"/>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56" name="Group 36">
            <a:extLst>
              <a:ext uri="{FF2B5EF4-FFF2-40B4-BE49-F238E27FC236}">
                <a16:creationId xmlns:a16="http://schemas.microsoft.com/office/drawing/2014/main" id="{F7F89F22-CE8C-4545-9217-28643D25EDB9}"/>
              </a:ext>
            </a:extLst>
          </p:cNvPr>
          <p:cNvGraphicFramePr>
            <a:graphicFrameLocks noGrp="1"/>
          </p:cNvGraphicFramePr>
          <p:nvPr/>
        </p:nvGraphicFramePr>
        <p:xfrm>
          <a:off x="0" y="762000"/>
          <a:ext cx="9144000" cy="5410200"/>
        </p:xfrm>
        <a:graphic>
          <a:graphicData uri="http://schemas.openxmlformats.org/drawingml/2006/table">
            <a:tbl>
              <a:tblPr/>
              <a:tblGrid>
                <a:gridCol w="4294188">
                  <a:extLst>
                    <a:ext uri="{9D8B030D-6E8A-4147-A177-3AD203B41FA5}">
                      <a16:colId xmlns:a16="http://schemas.microsoft.com/office/drawing/2014/main" val="732902485"/>
                    </a:ext>
                  </a:extLst>
                </a:gridCol>
                <a:gridCol w="4849812">
                  <a:extLst>
                    <a:ext uri="{9D8B030D-6E8A-4147-A177-3AD203B41FA5}">
                      <a16:colId xmlns:a16="http://schemas.microsoft.com/office/drawing/2014/main" val="3227936360"/>
                    </a:ext>
                  </a:extLst>
                </a:gridCol>
              </a:tblGrid>
              <a:tr h="5410200">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339850" indent="-31591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81163" indent="-339725">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1383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5955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0527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5099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2000" b="1" i="0" u="none" strike="noStrike" cap="none" normalizeH="0" baseline="0">
                        <a:ln>
                          <a:noFill/>
                        </a:ln>
                        <a:solidFill>
                          <a:schemeClr val="tx2"/>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339850" indent="-31591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81163" indent="-339725">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1383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5955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0527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5099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8529156"/>
                  </a:ext>
                </a:extLst>
              </a:tr>
            </a:tbl>
          </a:graphicData>
        </a:graphic>
      </p:graphicFrame>
      <p:sp>
        <p:nvSpPr>
          <p:cNvPr id="16" name="TextBox 15">
            <a:extLst>
              <a:ext uri="{FF2B5EF4-FFF2-40B4-BE49-F238E27FC236}">
                <a16:creationId xmlns:a16="http://schemas.microsoft.com/office/drawing/2014/main" id="{E32308C9-6CEC-466C-A236-A64844B1667F}"/>
              </a:ext>
            </a:extLst>
          </p:cNvPr>
          <p:cNvSpPr txBox="1">
            <a:spLocks noChangeArrowheads="1"/>
          </p:cNvSpPr>
          <p:nvPr/>
        </p:nvSpPr>
        <p:spPr bwMode="auto">
          <a:xfrm>
            <a:off x="4267200" y="990600"/>
            <a:ext cx="48768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n-US" altLang="en-US" b="1">
                <a:latin typeface="Times New Roman" panose="02020603050405020304" pitchFamily="18" charset="0"/>
              </a:rPr>
              <a:t>1.The speaker  is Mr. Brown </a:t>
            </a:r>
          </a:p>
          <a:p>
            <a:pPr eaLnBrk="1" hangingPunct="1">
              <a:lnSpc>
                <a:spcPct val="115000"/>
              </a:lnSpc>
            </a:pPr>
            <a:r>
              <a:rPr lang="en-US" altLang="en-US" b="1">
                <a:latin typeface="Times New Roman" panose="02020603050405020304" pitchFamily="18" charset="0"/>
              </a:rPr>
              <a:t>2. The listeners are volunteer conservationists.</a:t>
            </a:r>
          </a:p>
          <a:p>
            <a:pPr eaLnBrk="1" hangingPunct="1">
              <a:lnSpc>
                <a:spcPct val="115000"/>
              </a:lnSpc>
            </a:pPr>
            <a:r>
              <a:rPr lang="en-US" altLang="en-US" b="1">
                <a:latin typeface="Times New Roman" panose="02020603050405020304" pitchFamily="18" charset="0"/>
              </a:rPr>
              <a:t>3. They are on the beach.</a:t>
            </a:r>
          </a:p>
          <a:p>
            <a:pPr eaLnBrk="1" hangingPunct="1">
              <a:lnSpc>
                <a:spcPct val="115000"/>
              </a:lnSpc>
            </a:pPr>
            <a:r>
              <a:rPr lang="en-US" altLang="en-US" b="1">
                <a:latin typeface="Times New Roman" panose="02020603050405020304" pitchFamily="18" charset="0"/>
              </a:rPr>
              <a:t>4. They are going to clean the beach.</a:t>
            </a:r>
          </a:p>
          <a:p>
            <a:pPr eaLnBrk="1" hangingPunct="1">
              <a:lnSpc>
                <a:spcPct val="115000"/>
              </a:lnSpc>
            </a:pPr>
            <a:r>
              <a:rPr lang="en-US" altLang="en-US" b="1">
                <a:latin typeface="Times New Roman" panose="02020603050405020304" pitchFamily="18" charset="0"/>
              </a:rPr>
              <a:t>5. If they work hard today, they will make</a:t>
            </a:r>
          </a:p>
          <a:p>
            <a:pPr eaLnBrk="1" hangingPunct="1">
              <a:lnSpc>
                <a:spcPct val="115000"/>
              </a:lnSpc>
            </a:pPr>
            <a:r>
              <a:rPr lang="en-US" altLang="en-US" b="1">
                <a:latin typeface="Times New Roman" panose="02020603050405020304" pitchFamily="18" charset="0"/>
              </a:rPr>
              <a:t>this beach a clean and beautiful place again.</a:t>
            </a:r>
          </a:p>
          <a:p>
            <a:pPr eaLnBrk="1" hangingPunct="1">
              <a:lnSpc>
                <a:spcPct val="115000"/>
              </a:lnSpc>
            </a:pPr>
            <a:r>
              <a:rPr lang="en-US" altLang="en-US" b="1">
                <a:latin typeface="Times New Roman" panose="02020603050405020304" pitchFamily="18" charset="0"/>
              </a:rPr>
              <a:t>6. Yes, I have/ No, I haven’t.</a:t>
            </a:r>
          </a:p>
          <a:p>
            <a:pPr algn="ctr" eaLnBrk="1" hangingPunct="1">
              <a:lnSpc>
                <a:spcPct val="115000"/>
              </a:lnSpc>
            </a:pPr>
            <a:r>
              <a:rPr lang="en-US" altLang="en-US" sz="2000" b="1">
                <a:latin typeface="Times New Roman" panose="02020603050405020304" pitchFamily="18" charset="0"/>
              </a:rPr>
              <a:t> </a:t>
            </a:r>
          </a:p>
        </p:txBody>
      </p:sp>
      <p:sp>
        <p:nvSpPr>
          <p:cNvPr id="20" name="TextBox 19">
            <a:extLst>
              <a:ext uri="{FF2B5EF4-FFF2-40B4-BE49-F238E27FC236}">
                <a16:creationId xmlns:a16="http://schemas.microsoft.com/office/drawing/2014/main" id="{56475ECB-60C3-4646-A631-A09F86AB5357}"/>
              </a:ext>
            </a:extLst>
          </p:cNvPr>
          <p:cNvSpPr txBox="1">
            <a:spLocks noChangeArrowheads="1"/>
          </p:cNvSpPr>
          <p:nvPr/>
        </p:nvSpPr>
        <p:spPr bwMode="auto">
          <a:xfrm>
            <a:off x="4038600" y="5105400"/>
            <a:ext cx="2819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i="1" u="sng">
                <a:solidFill>
                  <a:srgbClr val="000066"/>
                </a:solidFill>
                <a:effectLst>
                  <a:outerShdw blurRad="38100" dist="38100" dir="2700000" algn="tl">
                    <a:srgbClr val="C0C0C0"/>
                  </a:outerShdw>
                </a:effectLst>
                <a:latin typeface="Comic Sans MS" panose="030F0702030302020204" pitchFamily="66" charset="0"/>
              </a:rPr>
              <a:t>IV.CONSOLIDATION :</a:t>
            </a:r>
            <a:endParaRPr lang="en-US" altLang="en-US" sz="1400" b="1">
              <a:solidFill>
                <a:schemeClr val="tx2"/>
              </a:solidFill>
              <a:latin typeface="Times New Roman" panose="02020603050405020304" pitchFamily="18" charset="0"/>
            </a:endParaRPr>
          </a:p>
        </p:txBody>
      </p:sp>
      <p:sp>
        <p:nvSpPr>
          <p:cNvPr id="6154" name="Text Box 10">
            <a:extLst>
              <a:ext uri="{FF2B5EF4-FFF2-40B4-BE49-F238E27FC236}">
                <a16:creationId xmlns:a16="http://schemas.microsoft.com/office/drawing/2014/main" id="{57B3B07F-E2AC-4DB6-BEEA-34BFB643AA0B}"/>
              </a:ext>
            </a:extLst>
          </p:cNvPr>
          <p:cNvSpPr txBox="1">
            <a:spLocks noChangeArrowheads="1"/>
          </p:cNvSpPr>
          <p:nvPr/>
        </p:nvSpPr>
        <p:spPr bwMode="auto">
          <a:xfrm>
            <a:off x="0" y="685800"/>
            <a:ext cx="4267200" cy="7761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i="1" u="sng">
                <a:solidFill>
                  <a:srgbClr val="000066"/>
                </a:solidFill>
                <a:effectLst>
                  <a:outerShdw blurRad="38100" dist="38100" dir="2700000" algn="tl">
                    <a:srgbClr val="C0C0C0"/>
                  </a:outerShdw>
                </a:effectLst>
                <a:latin typeface="Comic Sans MS" panose="030F0702030302020204" pitchFamily="66" charset="0"/>
              </a:rPr>
              <a:t>I. GETTING STARTED:</a:t>
            </a:r>
            <a:endParaRPr lang="en-US" altLang="en-US" sz="1200" b="1" i="1" u="sng">
              <a:solidFill>
                <a:srgbClr val="000066"/>
              </a:solidFill>
              <a:effectLst>
                <a:outerShdw blurRad="38100" dist="38100" dir="2700000" algn="tl">
                  <a:srgbClr val="C0C0C0"/>
                </a:outerShdw>
              </a:effectLst>
              <a:latin typeface=".VnArabiaH" panose="020B7200000000000000" pitchFamily="34" charset="0"/>
            </a:endParaRPr>
          </a:p>
          <a:p>
            <a:pPr eaLnBrk="1" hangingPunct="1">
              <a:spcBef>
                <a:spcPct val="50000"/>
              </a:spcBef>
            </a:pPr>
            <a:r>
              <a:rPr lang="en-US" altLang="en-US" sz="1200" b="1" i="1" u="sng">
                <a:solidFill>
                  <a:srgbClr val="000066"/>
                </a:solidFill>
                <a:effectLst>
                  <a:outerShdw blurRad="38100" dist="38100" dir="2700000" algn="tl">
                    <a:srgbClr val="C0C0C0"/>
                  </a:outerShdw>
                </a:effectLst>
                <a:latin typeface="Comic Sans MS" panose="030F0702030302020204" pitchFamily="66" charset="0"/>
              </a:rPr>
              <a:t>II.LISTEN AND READ</a:t>
            </a:r>
            <a:endParaRPr lang="en-US" altLang="en-US" sz="1200" b="1" u="sng">
              <a:solidFill>
                <a:srgbClr val="000066"/>
              </a:solidFill>
            </a:endParaRPr>
          </a:p>
          <a:p>
            <a:r>
              <a:rPr lang="en-US" altLang="en-US" sz="1600" b="1" u="sng">
                <a:solidFill>
                  <a:srgbClr val="000066"/>
                </a:solidFill>
                <a:latin typeface="Comic Sans MS" panose="030F0702030302020204" pitchFamily="66" charset="0"/>
              </a:rPr>
              <a:t>1. New words:</a:t>
            </a:r>
            <a:endParaRPr lang="en-US" altLang="en-US" sz="1600" b="1" u="sng">
              <a:solidFill>
                <a:srgbClr val="000066"/>
              </a:solidFill>
            </a:endParaRPr>
          </a:p>
          <a:p>
            <a:pPr eaLnBrk="1" hangingPunct="1">
              <a:spcBef>
                <a:spcPct val="50000"/>
              </a:spcBef>
              <a:buFontTx/>
              <a:buChar char="-"/>
            </a:pPr>
            <a:r>
              <a:rPr lang="en-US" altLang="en-US" sz="1600">
                <a:solidFill>
                  <a:srgbClr val="000066"/>
                </a:solidFill>
              </a:rPr>
              <a:t>Deforestation(n)</a:t>
            </a:r>
          </a:p>
          <a:p>
            <a:pPr eaLnBrk="1" hangingPunct="1">
              <a:spcBef>
                <a:spcPct val="50000"/>
              </a:spcBef>
              <a:buFontTx/>
              <a:buChar char="-"/>
            </a:pPr>
            <a:r>
              <a:rPr lang="en-US" altLang="en-US" sz="1600">
                <a:solidFill>
                  <a:srgbClr val="000066"/>
                </a:solidFill>
              </a:rPr>
              <a:t>Pollute(v)-&gt;pollution</a:t>
            </a:r>
          </a:p>
          <a:p>
            <a:pPr eaLnBrk="1" hangingPunct="1">
              <a:spcBef>
                <a:spcPct val="50000"/>
              </a:spcBef>
              <a:buFontTx/>
              <a:buChar char="-"/>
            </a:pPr>
            <a:r>
              <a:rPr lang="en-US" altLang="en-US" sz="1600">
                <a:solidFill>
                  <a:srgbClr val="000066"/>
                </a:solidFill>
              </a:rPr>
              <a:t>Garbage dump:</a:t>
            </a:r>
          </a:p>
          <a:p>
            <a:pPr eaLnBrk="1" hangingPunct="1">
              <a:spcBef>
                <a:spcPct val="50000"/>
              </a:spcBef>
              <a:buFontTx/>
              <a:buChar char="-"/>
            </a:pPr>
            <a:r>
              <a:rPr lang="en-US" altLang="en-US" sz="1600">
                <a:solidFill>
                  <a:srgbClr val="000066"/>
                </a:solidFill>
              </a:rPr>
              <a:t>Dynamite (n)</a:t>
            </a:r>
          </a:p>
          <a:p>
            <a:pPr eaLnBrk="1" hangingPunct="1">
              <a:spcBef>
                <a:spcPct val="50000"/>
              </a:spcBef>
              <a:buFontTx/>
              <a:buChar char="-"/>
            </a:pPr>
            <a:r>
              <a:rPr lang="en-US" altLang="en-US" sz="1600">
                <a:solidFill>
                  <a:srgbClr val="000066"/>
                </a:solidFill>
              </a:rPr>
              <a:t>Pesticide (n)</a:t>
            </a:r>
          </a:p>
          <a:p>
            <a:pPr eaLnBrk="1" hangingPunct="1">
              <a:spcBef>
                <a:spcPct val="50000"/>
              </a:spcBef>
              <a:buFontTx/>
              <a:buChar char="-"/>
            </a:pPr>
            <a:r>
              <a:rPr lang="en-US" altLang="en-US" sz="1600">
                <a:solidFill>
                  <a:srgbClr val="000066"/>
                </a:solidFill>
              </a:rPr>
              <a:t>Disappointed (adj.)</a:t>
            </a:r>
          </a:p>
          <a:p>
            <a:pPr eaLnBrk="1" hangingPunct="1">
              <a:spcBef>
                <a:spcPct val="50000"/>
              </a:spcBef>
              <a:buFontTx/>
              <a:buChar char="-"/>
            </a:pPr>
            <a:r>
              <a:rPr lang="en-US" altLang="en-US" sz="1600">
                <a:solidFill>
                  <a:srgbClr val="000066"/>
                </a:solidFill>
              </a:rPr>
              <a:t>Volunteer conservationist:</a:t>
            </a:r>
          </a:p>
          <a:p>
            <a:pPr eaLnBrk="1" hangingPunct="1">
              <a:spcBef>
                <a:spcPct val="50000"/>
              </a:spcBef>
              <a:buFontTx/>
              <a:buChar char="-"/>
            </a:pPr>
            <a:r>
              <a:rPr lang="en-US" altLang="en-US" sz="1600">
                <a:solidFill>
                  <a:srgbClr val="000066"/>
                </a:solidFill>
              </a:rPr>
              <a:t>Spoil (v)</a:t>
            </a:r>
          </a:p>
          <a:p>
            <a:pPr eaLnBrk="1" hangingPunct="1">
              <a:spcBef>
                <a:spcPct val="50000"/>
              </a:spcBef>
              <a:buFontTx/>
              <a:buChar char="-"/>
            </a:pPr>
            <a:r>
              <a:rPr lang="en-US" altLang="en-US" sz="1600">
                <a:solidFill>
                  <a:srgbClr val="000066"/>
                </a:solidFill>
              </a:rPr>
              <a:t>Achieve (v)</a:t>
            </a:r>
          </a:p>
          <a:p>
            <a:pPr eaLnBrk="1" hangingPunct="1">
              <a:spcBef>
                <a:spcPct val="50000"/>
              </a:spcBef>
            </a:pPr>
            <a:r>
              <a:rPr lang="en-US" altLang="en-US" sz="1600">
                <a:solidFill>
                  <a:srgbClr val="000066"/>
                </a:solidFill>
              </a:rPr>
              <a:t> </a:t>
            </a:r>
            <a:r>
              <a:rPr lang="en-US" altLang="en-US" sz="1600" b="1" u="sng">
                <a:solidFill>
                  <a:srgbClr val="000066"/>
                </a:solidFill>
                <a:latin typeface="Comic Sans MS" panose="030F0702030302020204" pitchFamily="66" charset="0"/>
              </a:rPr>
              <a:t>2.Practise:</a:t>
            </a:r>
          </a:p>
          <a:p>
            <a:pPr eaLnBrk="1" hangingPunct="1">
              <a:spcBef>
                <a:spcPct val="50000"/>
              </a:spcBef>
            </a:pPr>
            <a:r>
              <a:rPr lang="en-US" altLang="en-US" sz="1600">
                <a:latin typeface="Comic Sans MS" panose="030F0702030302020204" pitchFamily="66" charset="0"/>
              </a:rPr>
              <a:t> </a:t>
            </a:r>
            <a:r>
              <a:rPr lang="en-US" altLang="en-US" sz="1600" b="1" u="sng">
                <a:solidFill>
                  <a:srgbClr val="000066"/>
                </a:solidFill>
                <a:latin typeface="Comic Sans MS" panose="030F0702030302020204" pitchFamily="66" charset="0"/>
              </a:rPr>
              <a:t>3.Matching: </a:t>
            </a:r>
          </a:p>
          <a:p>
            <a:pPr eaLnBrk="1" hangingPunct="1">
              <a:spcBef>
                <a:spcPct val="50000"/>
              </a:spcBef>
              <a:buFontTx/>
              <a:buChar char="-"/>
            </a:pPr>
            <a:endParaRPr lang="en-US" altLang="en-US" sz="1600" i="1">
              <a:solidFill>
                <a:srgbClr val="000066"/>
              </a:solidFill>
              <a:latin typeface="Script MT Bold" panose="03040602040607080904" pitchFamily="66" charset="0"/>
            </a:endParaRPr>
          </a:p>
          <a:p>
            <a:pPr eaLnBrk="1" hangingPunct="1">
              <a:spcBef>
                <a:spcPct val="50000"/>
              </a:spcBef>
              <a:buFontTx/>
              <a:buChar char="-"/>
            </a:pPr>
            <a:endParaRPr lang="en-US" altLang="en-US" sz="1600">
              <a:solidFill>
                <a:srgbClr val="000066"/>
              </a:solidFill>
            </a:endParaRPr>
          </a:p>
          <a:p>
            <a:pPr eaLnBrk="1" hangingPunct="1">
              <a:spcBef>
                <a:spcPct val="50000"/>
              </a:spcBef>
              <a:buFontTx/>
              <a:buChar char="-"/>
            </a:pPr>
            <a:endParaRPr lang="en-US" altLang="en-US" sz="1600">
              <a:solidFill>
                <a:srgbClr val="000066"/>
              </a:solidFill>
            </a:endParaRPr>
          </a:p>
          <a:p>
            <a:pPr eaLnBrk="1" hangingPunct="1">
              <a:spcBef>
                <a:spcPct val="50000"/>
              </a:spcBef>
              <a:buFontTx/>
              <a:buChar char="-"/>
            </a:pPr>
            <a:endParaRPr lang="en-US" altLang="en-US" sz="1600">
              <a:solidFill>
                <a:srgbClr val="000066"/>
              </a:solidFill>
            </a:endParaRPr>
          </a:p>
          <a:p>
            <a:pPr eaLnBrk="1" hangingPunct="1">
              <a:spcBef>
                <a:spcPct val="50000"/>
              </a:spcBef>
              <a:buFontTx/>
              <a:buChar char="-"/>
            </a:pPr>
            <a:endParaRPr lang="en-US" altLang="en-US" sz="1600">
              <a:solidFill>
                <a:srgbClr val="000066"/>
              </a:solidFill>
            </a:endParaRPr>
          </a:p>
          <a:p>
            <a:pPr eaLnBrk="1" hangingPunct="1">
              <a:spcBef>
                <a:spcPct val="50000"/>
              </a:spcBef>
            </a:pPr>
            <a:endParaRPr lang="en-US" altLang="en-US" sz="1600">
              <a:solidFill>
                <a:srgbClr val="000066"/>
              </a:solidFill>
            </a:endParaRPr>
          </a:p>
          <a:p>
            <a:pPr eaLnBrk="1" hangingPunct="1">
              <a:spcBef>
                <a:spcPct val="50000"/>
              </a:spcBef>
              <a:buFontTx/>
              <a:buChar char="-"/>
            </a:pPr>
            <a:endParaRPr lang="en-US" altLang="en-US" sz="1600">
              <a:solidFill>
                <a:srgbClr val="000066"/>
              </a:solidFill>
            </a:endParaRPr>
          </a:p>
          <a:p>
            <a:pPr eaLnBrk="1" hangingPunct="1">
              <a:spcBef>
                <a:spcPct val="50000"/>
              </a:spcBef>
              <a:buFontTx/>
              <a:buChar char="-"/>
            </a:pPr>
            <a:endParaRPr lang="en-US" altLang="en-US" sz="1600">
              <a:solidFill>
                <a:srgbClr val="000066"/>
              </a:solidFill>
            </a:endParaRPr>
          </a:p>
        </p:txBody>
      </p:sp>
      <p:sp>
        <p:nvSpPr>
          <p:cNvPr id="81943" name="Text Box 23">
            <a:extLst>
              <a:ext uri="{FF2B5EF4-FFF2-40B4-BE49-F238E27FC236}">
                <a16:creationId xmlns:a16="http://schemas.microsoft.com/office/drawing/2014/main" id="{762FAF8B-9909-40CD-A30F-C801755EB629}"/>
              </a:ext>
            </a:extLst>
          </p:cNvPr>
          <p:cNvSpPr txBox="1">
            <a:spLocks noChangeArrowheads="1"/>
          </p:cNvSpPr>
          <p:nvPr/>
        </p:nvSpPr>
        <p:spPr bwMode="auto">
          <a:xfrm>
            <a:off x="4343400" y="762000"/>
            <a:ext cx="29718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1" i="1" u="sng">
                <a:solidFill>
                  <a:srgbClr val="000066"/>
                </a:solidFill>
                <a:effectLst>
                  <a:outerShdw blurRad="38100" dist="38100" dir="2700000" algn="tl">
                    <a:srgbClr val="C0C0C0"/>
                  </a:outerShdw>
                </a:effectLst>
              </a:rPr>
              <a:t>4.Answer the questions</a:t>
            </a:r>
            <a:endParaRPr lang="en-US" altLang="en-US" sz="1600" b="1" u="sng">
              <a:solidFill>
                <a:srgbClr val="000066"/>
              </a:solidFill>
            </a:endParaRPr>
          </a:p>
          <a:p>
            <a:endParaRPr lang="en-US" altLang="en-US" sz="1600" u="sng"/>
          </a:p>
          <a:p>
            <a:endParaRPr lang="en-US" altLang="en-US" sz="1400"/>
          </a:p>
        </p:txBody>
      </p:sp>
      <p:sp>
        <p:nvSpPr>
          <p:cNvPr id="81944" name="Text Box 24">
            <a:extLst>
              <a:ext uri="{FF2B5EF4-FFF2-40B4-BE49-F238E27FC236}">
                <a16:creationId xmlns:a16="http://schemas.microsoft.com/office/drawing/2014/main" id="{34FD99FC-1F9C-4CD1-8B41-F15CBBBAC6EF}"/>
              </a:ext>
            </a:extLst>
          </p:cNvPr>
          <p:cNvSpPr txBox="1">
            <a:spLocks noChangeArrowheads="1"/>
          </p:cNvSpPr>
          <p:nvPr/>
        </p:nvSpPr>
        <p:spPr bwMode="auto">
          <a:xfrm>
            <a:off x="4479925" y="4222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81946" name="Text Box 26">
            <a:extLst>
              <a:ext uri="{FF2B5EF4-FFF2-40B4-BE49-F238E27FC236}">
                <a16:creationId xmlns:a16="http://schemas.microsoft.com/office/drawing/2014/main" id="{8499CFFF-55CD-4E1D-9405-7545C28DF482}"/>
              </a:ext>
            </a:extLst>
          </p:cNvPr>
          <p:cNvSpPr txBox="1">
            <a:spLocks noChangeArrowheads="1"/>
          </p:cNvSpPr>
          <p:nvPr/>
        </p:nvSpPr>
        <p:spPr bwMode="auto">
          <a:xfrm>
            <a:off x="4267200" y="5451475"/>
            <a:ext cx="35417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400" b="1" i="1" u="sng">
                <a:solidFill>
                  <a:srgbClr val="000066"/>
                </a:solidFill>
                <a:effectLst>
                  <a:outerShdw blurRad="38100" dist="38100" dir="2700000" algn="tl">
                    <a:srgbClr val="C0C0C0"/>
                  </a:outerShdw>
                </a:effectLst>
              </a:rPr>
              <a:t>V.HOMEWORK </a:t>
            </a:r>
            <a:r>
              <a:rPr lang="en-US" altLang="en-US" b="1" i="1" u="sng">
                <a:solidFill>
                  <a:srgbClr val="000066"/>
                </a:solidFill>
                <a:effectLst>
                  <a:outerShdw blurRad="38100" dist="38100" dir="2700000" algn="tl">
                    <a:srgbClr val="C0C0C0"/>
                  </a:outerShdw>
                </a:effectLst>
              </a:rPr>
              <a:t>:</a:t>
            </a:r>
            <a:endParaRPr lang="en-US" altLang="en-US" b="1">
              <a:solidFill>
                <a:schemeClr val="tx2"/>
              </a:solidFill>
            </a:endParaRPr>
          </a:p>
          <a:p>
            <a:endParaRPr lang="en-US" altLang="en-US"/>
          </a:p>
        </p:txBody>
      </p:sp>
      <p:sp>
        <p:nvSpPr>
          <p:cNvPr id="81947" name="Text Box 27">
            <a:extLst>
              <a:ext uri="{FF2B5EF4-FFF2-40B4-BE49-F238E27FC236}">
                <a16:creationId xmlns:a16="http://schemas.microsoft.com/office/drawing/2014/main" id="{B0F30094-2D85-4C75-BAB2-9DBF51D25C87}"/>
              </a:ext>
            </a:extLst>
          </p:cNvPr>
          <p:cNvSpPr txBox="1">
            <a:spLocks noChangeArrowheads="1"/>
          </p:cNvSpPr>
          <p:nvPr/>
        </p:nvSpPr>
        <p:spPr bwMode="auto">
          <a:xfrm>
            <a:off x="365125" y="-1111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81949" name="Text Box 29">
            <a:extLst>
              <a:ext uri="{FF2B5EF4-FFF2-40B4-BE49-F238E27FC236}">
                <a16:creationId xmlns:a16="http://schemas.microsoft.com/office/drawing/2014/main" id="{03835DFB-AB87-48BD-92C4-AA09193A32BB}"/>
              </a:ext>
            </a:extLst>
          </p:cNvPr>
          <p:cNvSpPr txBox="1">
            <a:spLocks noChangeArrowheads="1"/>
          </p:cNvSpPr>
          <p:nvPr/>
        </p:nvSpPr>
        <p:spPr bwMode="auto">
          <a:xfrm>
            <a:off x="60325" y="-349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2" name="WordArt 6">
            <a:extLst>
              <a:ext uri="{FF2B5EF4-FFF2-40B4-BE49-F238E27FC236}">
                <a16:creationId xmlns:a16="http://schemas.microsoft.com/office/drawing/2014/main" id="{13BF7DDC-E907-44ED-904D-AD2456DED0FE}"/>
              </a:ext>
            </a:extLst>
          </p:cNvPr>
          <p:cNvSpPr>
            <a:spLocks noChangeArrowheads="1" noChangeShapeType="1" noTextEdit="1"/>
          </p:cNvSpPr>
          <p:nvPr/>
        </p:nvSpPr>
        <p:spPr bwMode="auto">
          <a:xfrm>
            <a:off x="1219200" y="4876800"/>
            <a:ext cx="2667000" cy="228600"/>
          </a:xfrm>
          <a:prstGeom prst="rect">
            <a:avLst/>
          </a:prstGeom>
        </p:spPr>
        <p:txBody>
          <a:bodyPr wrap="none" fromWordArt="1">
            <a:prstTxWarp prst="textPlain">
              <a:avLst>
                <a:gd name="adj" fmla="val 50000"/>
              </a:avLst>
            </a:prstTxWarp>
          </a:bodyPr>
          <a:lstStyle/>
          <a:p>
            <a:pPr algn="ctr"/>
            <a:r>
              <a:rPr lang="en-SG" sz="3200" b="1" kern="10">
                <a:ln w="9525">
                  <a:solidFill>
                    <a:srgbClr val="FFCC00"/>
                  </a:solidFill>
                  <a:round/>
                  <a:headEnd/>
                  <a:tailEnd/>
                </a:ln>
                <a:solidFill>
                  <a:srgbClr val="990000"/>
                </a:solidFill>
                <a:effectLst>
                  <a:outerShdw dist="35921" dir="2700000" algn="ctr" rotWithShape="0">
                    <a:srgbClr val="C0C0C0">
                      <a:alpha val="79999"/>
                    </a:srgbClr>
                  </a:outerShdw>
                </a:effectLst>
                <a:latin typeface="Monotype Corsiva" panose="03010101010201010101" pitchFamily="66" charset="0"/>
              </a:rPr>
              <a:t>Listen and Read</a:t>
            </a:r>
          </a:p>
        </p:txBody>
      </p:sp>
      <p:sp>
        <p:nvSpPr>
          <p:cNvPr id="17" name="TextBox 16">
            <a:extLst>
              <a:ext uri="{FF2B5EF4-FFF2-40B4-BE49-F238E27FC236}">
                <a16:creationId xmlns:a16="http://schemas.microsoft.com/office/drawing/2014/main" id="{A5F02DAB-18B3-49AB-8065-0BF944D2F13D}"/>
              </a:ext>
            </a:extLst>
          </p:cNvPr>
          <p:cNvSpPr txBox="1">
            <a:spLocks noChangeArrowheads="1"/>
          </p:cNvSpPr>
          <p:nvPr/>
        </p:nvSpPr>
        <p:spPr bwMode="auto">
          <a:xfrm>
            <a:off x="0" y="5562600"/>
            <a:ext cx="4267200" cy="549275"/>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50000"/>
              </a:lnSpc>
            </a:pPr>
            <a:r>
              <a:rPr lang="en-US" altLang="en-US" sz="2000" b="1">
                <a:latin typeface="Times New Roman" panose="02020603050405020304" pitchFamily="18" charset="0"/>
              </a:rPr>
              <a:t>1-f,       2-e,      3-b,     4-a,     5-c,    6-d </a:t>
            </a:r>
          </a:p>
        </p:txBody>
      </p:sp>
      <p:sp>
        <p:nvSpPr>
          <p:cNvPr id="15" name="TextBox 14">
            <a:extLst>
              <a:ext uri="{FF2B5EF4-FFF2-40B4-BE49-F238E27FC236}">
                <a16:creationId xmlns:a16="http://schemas.microsoft.com/office/drawing/2014/main" id="{C5B9ACF6-B8FD-4853-8F9E-14FC10F52438}"/>
              </a:ext>
            </a:extLst>
          </p:cNvPr>
          <p:cNvSpPr txBox="1">
            <a:spLocks noChangeArrowheads="1"/>
          </p:cNvSpPr>
          <p:nvPr/>
        </p:nvSpPr>
        <p:spPr bwMode="auto">
          <a:xfrm>
            <a:off x="4191000" y="3276600"/>
            <a:ext cx="51054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400" b="1" i="1" u="sng">
                <a:solidFill>
                  <a:srgbClr val="000066"/>
                </a:solidFill>
                <a:effectLst>
                  <a:outerShdw blurRad="38100" dist="38100" dir="2700000" algn="tl">
                    <a:srgbClr val="C0C0C0"/>
                  </a:outerShdw>
                </a:effectLst>
                <a:latin typeface="Comic Sans MS" panose="030F0702030302020204" pitchFamily="66" charset="0"/>
              </a:rPr>
              <a:t>III.</a:t>
            </a:r>
            <a:r>
              <a:rPr lang="en-US" altLang="en-US" b="1" i="1" u="sng">
                <a:solidFill>
                  <a:srgbClr val="000066"/>
                </a:solidFill>
                <a:latin typeface="Comic Sans MS" panose="030F0702030302020204" pitchFamily="66" charset="0"/>
              </a:rPr>
              <a:t>Grammar</a:t>
            </a:r>
            <a:r>
              <a:rPr lang="en-US" altLang="en-US" b="1" u="sng">
                <a:solidFill>
                  <a:srgbClr val="000066"/>
                </a:solidFill>
                <a:latin typeface="Comic Sans MS" panose="030F0702030302020204" pitchFamily="66" charset="0"/>
              </a:rPr>
              <a:t>:</a:t>
            </a:r>
            <a:r>
              <a:rPr lang="en-US" altLang="en-US">
                <a:latin typeface="Comic Sans MS" panose="030F0702030302020204" pitchFamily="66" charset="0"/>
              </a:rPr>
              <a:t> </a:t>
            </a:r>
            <a:r>
              <a:rPr lang="en-US" altLang="en-US" b="1" i="1">
                <a:solidFill>
                  <a:srgbClr val="000066"/>
                </a:solidFill>
                <a:latin typeface="Comic Sans MS" panose="030F0702030302020204" pitchFamily="66" charset="0"/>
              </a:rPr>
              <a:t>Conditional sentences Type1</a:t>
            </a:r>
            <a:endParaRPr lang="en-US" altLang="en-US" sz="2000" b="1" u="sng">
              <a:solidFill>
                <a:schemeClr val="tx2"/>
              </a:solidFill>
              <a:latin typeface="Times New Roman" panose="02020603050405020304" pitchFamily="18" charset="0"/>
            </a:endParaRPr>
          </a:p>
          <a:p>
            <a:r>
              <a:rPr lang="en-US" altLang="en-US" sz="2000" b="1" u="sng">
                <a:solidFill>
                  <a:schemeClr val="tx2"/>
                </a:solidFill>
                <a:latin typeface="Times New Roman" panose="02020603050405020304" pitchFamily="18" charset="0"/>
              </a:rPr>
              <a:t>Form:</a:t>
            </a:r>
            <a:r>
              <a:rPr lang="en-US" altLang="en-US" sz="2000" b="1">
                <a:solidFill>
                  <a:schemeClr val="tx2"/>
                </a:solidFill>
                <a:latin typeface="Times New Roman" panose="02020603050405020304" pitchFamily="18" charset="0"/>
              </a:rPr>
              <a:t> </a:t>
            </a:r>
          </a:p>
          <a:p>
            <a:r>
              <a:rPr lang="en-US" altLang="en-US" sz="2000" b="1">
                <a:solidFill>
                  <a:schemeClr val="tx2"/>
                </a:solidFill>
                <a:latin typeface="Times New Roman" panose="02020603050405020304" pitchFamily="18" charset="0"/>
              </a:rPr>
              <a:t>  </a:t>
            </a:r>
            <a:r>
              <a:rPr lang="en-US" altLang="en-US" b="1">
                <a:solidFill>
                  <a:schemeClr val="tx2"/>
                </a:solidFill>
                <a:latin typeface="Comic Sans MS" panose="030F0702030302020204" pitchFamily="66" charset="0"/>
              </a:rPr>
              <a:t>1/       </a:t>
            </a:r>
            <a:r>
              <a:rPr lang="en-US" altLang="en-US" b="1" u="sng">
                <a:latin typeface="Comic Sans MS" panose="030F0702030302020204" pitchFamily="66" charset="0"/>
              </a:rPr>
              <a:t>If clauce</a:t>
            </a:r>
            <a:r>
              <a:rPr lang="en-US" altLang="en-US" b="1">
                <a:latin typeface="Comic Sans MS" panose="030F0702030302020204" pitchFamily="66" charset="0"/>
              </a:rPr>
              <a:t>      </a:t>
            </a:r>
            <a:r>
              <a:rPr lang="en-US" altLang="en-US" b="1" u="sng">
                <a:latin typeface="Comic Sans MS" panose="030F0702030302020204" pitchFamily="66" charset="0"/>
              </a:rPr>
              <a:t>  , </a:t>
            </a:r>
            <a:r>
              <a:rPr lang="en-US" altLang="en-US" b="1">
                <a:latin typeface="Comic Sans MS" panose="030F0702030302020204" pitchFamily="66" charset="0"/>
              </a:rPr>
              <a:t>   </a:t>
            </a:r>
            <a:r>
              <a:rPr lang="en-US" altLang="en-US" b="1" u="sng">
                <a:latin typeface="Comic Sans MS" panose="030F0702030302020204" pitchFamily="66" charset="0"/>
              </a:rPr>
              <a:t>Main clause</a:t>
            </a:r>
            <a:r>
              <a:rPr lang="en-US" altLang="en-US" b="1">
                <a:latin typeface="Comic Sans MS" panose="030F0702030302020204" pitchFamily="66" charset="0"/>
              </a:rPr>
              <a:t>              </a:t>
            </a:r>
          </a:p>
          <a:p>
            <a:r>
              <a:rPr lang="en-US" altLang="en-US" b="1">
                <a:latin typeface="Comic Sans MS" panose="030F0702030302020204" pitchFamily="66" charset="0"/>
              </a:rPr>
              <a:t> </a:t>
            </a:r>
            <a:r>
              <a:rPr lang="en-US" altLang="en-US" b="1">
                <a:solidFill>
                  <a:schemeClr val="tx2"/>
                </a:solidFill>
                <a:latin typeface="Comic Sans MS" panose="030F0702030302020204" pitchFamily="66" charset="0"/>
              </a:rPr>
              <a:t>2/      </a:t>
            </a:r>
            <a:r>
              <a:rPr lang="en-US" altLang="en-US" b="1" u="sng">
                <a:latin typeface="Comic Sans MS" panose="030F0702030302020204" pitchFamily="66" charset="0"/>
              </a:rPr>
              <a:t>Main clause</a:t>
            </a:r>
            <a:r>
              <a:rPr lang="en-US" altLang="en-US">
                <a:latin typeface="Comic Sans MS" panose="030F0702030302020204" pitchFamily="66" charset="0"/>
              </a:rPr>
              <a:t>    </a:t>
            </a:r>
            <a:r>
              <a:rPr lang="en-US" altLang="en-US" b="1" u="sng">
                <a:latin typeface="Comic Sans MS" panose="030F0702030302020204" pitchFamily="66" charset="0"/>
              </a:rPr>
              <a:t>If </a:t>
            </a:r>
            <a:r>
              <a:rPr lang="en-US" altLang="en-US" b="1">
                <a:latin typeface="Comic Sans MS" panose="030F0702030302020204" pitchFamily="66" charset="0"/>
              </a:rPr>
              <a:t>     </a:t>
            </a:r>
            <a:r>
              <a:rPr lang="en-US" altLang="en-US" b="1" u="sng">
                <a:latin typeface="Comic Sans MS" panose="030F0702030302020204" pitchFamily="66" charset="0"/>
              </a:rPr>
              <a:t> clauce</a:t>
            </a:r>
            <a:endParaRPr lang="en-US" altLang="en-US" sz="2000" b="1">
              <a:solidFill>
                <a:schemeClr val="tx2"/>
              </a:solidFill>
              <a:latin typeface="Times New Roman" panose="02020603050405020304" pitchFamily="18" charset="0"/>
            </a:endParaRPr>
          </a:p>
          <a:p>
            <a:pPr eaLnBrk="1" hangingPunct="1"/>
            <a:r>
              <a:rPr lang="en-US" altLang="en-US" sz="2000" b="1" u="sng">
                <a:solidFill>
                  <a:schemeClr val="tx2"/>
                </a:solidFill>
                <a:latin typeface="Times New Roman" panose="02020603050405020304" pitchFamily="18" charset="0"/>
              </a:rPr>
              <a:t>Use:</a:t>
            </a:r>
            <a:r>
              <a:rPr lang="en-US" altLang="en-US" sz="2000" b="1">
                <a:solidFill>
                  <a:schemeClr val="tx2"/>
                </a:solidFill>
                <a:latin typeface="Times New Roman" panose="02020603050405020304" pitchFamily="18" charset="0"/>
              </a:rPr>
              <a:t> </a:t>
            </a:r>
            <a:r>
              <a:rPr lang="en-US" altLang="en-US" sz="2000" b="1" i="1">
                <a:latin typeface="Times New Roman" panose="02020603050405020304" pitchFamily="18" charset="0"/>
              </a:rPr>
              <a:t>Diễn tả hành động, sự việc có khả năng xảy ra thật ở hiện tại hoặc tương lai.</a:t>
            </a:r>
          </a:p>
        </p:txBody>
      </p:sp>
      <p:sp>
        <p:nvSpPr>
          <p:cNvPr id="81959" name="Text Box 39">
            <a:extLst>
              <a:ext uri="{FF2B5EF4-FFF2-40B4-BE49-F238E27FC236}">
                <a16:creationId xmlns:a16="http://schemas.microsoft.com/office/drawing/2014/main" id="{7DC497A7-A293-40CC-8573-BABDCDA508E4}"/>
              </a:ext>
            </a:extLst>
          </p:cNvPr>
          <p:cNvSpPr txBox="1">
            <a:spLocks noChangeArrowheads="1"/>
          </p:cNvSpPr>
          <p:nvPr/>
        </p:nvSpPr>
        <p:spPr bwMode="auto">
          <a:xfrm>
            <a:off x="136525" y="412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81961" name="Text Box 41">
            <a:extLst>
              <a:ext uri="{FF2B5EF4-FFF2-40B4-BE49-F238E27FC236}">
                <a16:creationId xmlns:a16="http://schemas.microsoft.com/office/drawing/2014/main" id="{7BD7AFEC-A021-469F-A6D0-53F0DD4CBDC9}"/>
              </a:ext>
            </a:extLst>
          </p:cNvPr>
          <p:cNvSpPr txBox="1">
            <a:spLocks noChangeArrowheads="1"/>
          </p:cNvSpPr>
          <p:nvPr/>
        </p:nvSpPr>
        <p:spPr bwMode="auto">
          <a:xfrm>
            <a:off x="212725" y="1174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81962" name="WordArt 42">
            <a:extLst>
              <a:ext uri="{FF2B5EF4-FFF2-40B4-BE49-F238E27FC236}">
                <a16:creationId xmlns:a16="http://schemas.microsoft.com/office/drawing/2014/main" id="{B943DE38-03A6-4CAD-91AE-C499436C7646}"/>
              </a:ext>
            </a:extLst>
          </p:cNvPr>
          <p:cNvSpPr>
            <a:spLocks noChangeArrowheads="1" noChangeShapeType="1" noTextEdit="1"/>
          </p:cNvSpPr>
          <p:nvPr/>
        </p:nvSpPr>
        <p:spPr bwMode="auto">
          <a:xfrm>
            <a:off x="1219200" y="0"/>
            <a:ext cx="6858000" cy="685800"/>
          </a:xfrm>
          <a:prstGeom prst="rect">
            <a:avLst/>
          </a:prstGeom>
        </p:spPr>
        <p:txBody>
          <a:bodyPr wrap="none" fromWordArt="1">
            <a:prstTxWarp prst="textCanDown">
              <a:avLst>
                <a:gd name="adj" fmla="val 14287"/>
              </a:avLst>
            </a:prstTxWarp>
          </a:bodyPr>
          <a:lstStyle/>
          <a:p>
            <a:pPr algn="ctr"/>
            <a:r>
              <a:rPr lang="en-US" sz="2000" kern="10">
                <a:ln w="19050">
                  <a:solidFill>
                    <a:srgbClr val="FF6600"/>
                  </a:solidFill>
                  <a:round/>
                  <a:headEnd/>
                  <a:tailEnd/>
                </a:ln>
                <a:solidFill>
                  <a:srgbClr val="FFFF00"/>
                </a:solidFill>
                <a:effectLst>
                  <a:outerShdw dist="35921" dir="2700000" algn="ctr" rotWithShape="0">
                    <a:srgbClr val="990000"/>
                  </a:outerShdw>
                </a:effectLst>
                <a:latin typeface="VNI-Centur" pitchFamily="2" charset="0"/>
              </a:rPr>
              <a:t>UNIT 6: THE ENVIRONMENT </a:t>
            </a:r>
          </a:p>
          <a:p>
            <a:pPr algn="ctr"/>
            <a:r>
              <a:rPr lang="en-US" sz="2000" kern="10">
                <a:ln w="19050">
                  <a:solidFill>
                    <a:srgbClr val="FF6600"/>
                  </a:solidFill>
                  <a:round/>
                  <a:headEnd/>
                  <a:tailEnd/>
                </a:ln>
                <a:solidFill>
                  <a:srgbClr val="FFFF00"/>
                </a:solidFill>
                <a:effectLst>
                  <a:outerShdw dist="35921" dir="2700000" algn="ctr" rotWithShape="0">
                    <a:srgbClr val="990000"/>
                  </a:outerShdw>
                </a:effectLst>
                <a:latin typeface="VNI-Centur" pitchFamily="2" charset="0"/>
              </a:rPr>
              <a:t>Lesson 1:Getting started-Listen and read</a:t>
            </a:r>
            <a:endParaRPr lang="en-SG" sz="2000" kern="10">
              <a:ln w="19050">
                <a:solidFill>
                  <a:srgbClr val="FF6600"/>
                </a:solidFill>
                <a:round/>
                <a:headEnd/>
                <a:tailEnd/>
              </a:ln>
              <a:solidFill>
                <a:srgbClr val="FFFF00"/>
              </a:solidFill>
              <a:effectLst>
                <a:outerShdw dist="35921" dir="2700000" algn="ctr" rotWithShape="0">
                  <a:srgbClr val="990000"/>
                </a:outerShdw>
              </a:effectLst>
              <a:latin typeface="VNI-Centur"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1956"/>
                                        </p:tgtEl>
                                        <p:attrNameLst>
                                          <p:attrName>style.visibility</p:attrName>
                                        </p:attrNameLst>
                                      </p:cBhvr>
                                      <p:to>
                                        <p:strVal val="visible"/>
                                      </p:to>
                                    </p:set>
                                    <p:animEffect transition="in" filter="checkerboard(across)">
                                      <p:cBhvr>
                                        <p:cTn id="7" dur="2000"/>
                                        <p:tgtEl>
                                          <p:spTgt spid="8195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heckerboard(across)">
                                      <p:cBhvr>
                                        <p:cTn id="10" dur="2000"/>
                                        <p:tgtEl>
                                          <p:spTgt spid="1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checkerboard(across)">
                                      <p:cBhvr>
                                        <p:cTn id="13" dur="2000"/>
                                        <p:tgtEl>
                                          <p:spTgt spid="20"/>
                                        </p:tgtEl>
                                      </p:cBhvr>
                                    </p:animEffect>
                                  </p:childTnLst>
                                </p:cTn>
                              </p:par>
                              <p:par>
                                <p:cTn id="14" presetID="4"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in)">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WordArt 6">
            <a:extLst>
              <a:ext uri="{FF2B5EF4-FFF2-40B4-BE49-F238E27FC236}">
                <a16:creationId xmlns:a16="http://schemas.microsoft.com/office/drawing/2014/main" id="{DC1D21B6-83EF-4302-ACDF-972784B66B6C}"/>
              </a:ext>
            </a:extLst>
          </p:cNvPr>
          <p:cNvSpPr>
            <a:spLocks noChangeArrowheads="1" noChangeShapeType="1" noTextEdit="1"/>
          </p:cNvSpPr>
          <p:nvPr/>
        </p:nvSpPr>
        <p:spPr bwMode="auto">
          <a:xfrm>
            <a:off x="3429000" y="1638300"/>
            <a:ext cx="236220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SG" sz="3600" b="1" kern="10">
                <a:solidFill>
                  <a:srgbClr val="009900"/>
                </a:solidFill>
                <a:effectLst>
                  <a:outerShdw dist="35921" dir="2700000" algn="ctr" rotWithShape="0">
                    <a:srgbClr val="C0C0C0">
                      <a:alpha val="79999"/>
                    </a:srgbClr>
                  </a:outerShdw>
                </a:effectLst>
                <a:latin typeface="Monotype Corsiva" panose="03010101010201010101" pitchFamily="66" charset="0"/>
              </a:rPr>
              <a:t>Homework</a:t>
            </a:r>
          </a:p>
        </p:txBody>
      </p:sp>
      <p:grpSp>
        <p:nvGrpSpPr>
          <p:cNvPr id="2" name="Group 7">
            <a:extLst>
              <a:ext uri="{FF2B5EF4-FFF2-40B4-BE49-F238E27FC236}">
                <a16:creationId xmlns:a16="http://schemas.microsoft.com/office/drawing/2014/main" id="{E28BEFC3-D52D-4093-9028-8975468AF127}"/>
              </a:ext>
            </a:extLst>
          </p:cNvPr>
          <p:cNvGrpSpPr>
            <a:grpSpLocks/>
          </p:cNvGrpSpPr>
          <p:nvPr/>
        </p:nvGrpSpPr>
        <p:grpSpPr bwMode="auto">
          <a:xfrm>
            <a:off x="609600" y="2760663"/>
            <a:ext cx="7696200" cy="517525"/>
            <a:chOff x="3" y="1344"/>
            <a:chExt cx="5613" cy="326"/>
          </a:xfrm>
        </p:grpSpPr>
        <p:sp>
          <p:nvSpPr>
            <p:cNvPr id="27" name="AutoShape 4">
              <a:extLst>
                <a:ext uri="{FF2B5EF4-FFF2-40B4-BE49-F238E27FC236}">
                  <a16:creationId xmlns:a16="http://schemas.microsoft.com/office/drawing/2014/main" id="{E092B11D-CA49-4733-BBDF-A95B4E1F986D}"/>
                </a:ext>
              </a:extLst>
            </p:cNvPr>
            <p:cNvSpPr>
              <a:spLocks noChangeArrowheads="1"/>
            </p:cNvSpPr>
            <p:nvPr/>
          </p:nvSpPr>
          <p:spPr bwMode="gray">
            <a:xfrm>
              <a:off x="336" y="1344"/>
              <a:ext cx="5280" cy="323"/>
            </a:xfrm>
            <a:prstGeom prst="roundRect">
              <a:avLst>
                <a:gd name="adj" fmla="val 16667"/>
              </a:avLst>
            </a:prstGeom>
            <a:gradFill rotWithShape="1">
              <a:gsLst>
                <a:gs pos="0">
                  <a:srgbClr val="48BE67"/>
                </a:gs>
                <a:gs pos="100000">
                  <a:srgbClr val="48BE67">
                    <a:gamma/>
                    <a:tint val="36471"/>
                    <a:invGamma/>
                  </a:srgbClr>
                </a:gs>
              </a:gsLst>
              <a:lin ang="5400000" scaled="1"/>
            </a:gradFill>
            <a:ln w="9525">
              <a:noFill/>
              <a:round/>
              <a:headEnd/>
              <a:tailEnd/>
            </a:ln>
            <a:effectLst>
              <a:outerShdw dist="45791" dir="3378596" algn="ctr" rotWithShape="0">
                <a:srgbClr val="B2B2B2"/>
              </a:outerShdw>
            </a:effectLst>
          </p:spPr>
          <p:txBody>
            <a:bodyPr wrap="none" anchor="ctr"/>
            <a:lstStyle/>
            <a:p>
              <a:pPr algn="r" rtl="1" eaLnBrk="1" hangingPunct="1">
                <a:defRPr/>
              </a:pPr>
              <a:endParaRPr lang="en-US" sz="2800" b="1" dirty="0">
                <a:latin typeface="Times New Roman" pitchFamily="18" charset="0"/>
                <a:cs typeface="Arial" charset="0"/>
              </a:endParaRPr>
            </a:p>
          </p:txBody>
        </p:sp>
        <p:sp>
          <p:nvSpPr>
            <p:cNvPr id="78853" name="AutoShape 5">
              <a:extLst>
                <a:ext uri="{FF2B5EF4-FFF2-40B4-BE49-F238E27FC236}">
                  <a16:creationId xmlns:a16="http://schemas.microsoft.com/office/drawing/2014/main" id="{2BAA2F63-D7B4-4CCB-ACD4-D06BB21A5A72}"/>
                </a:ext>
              </a:extLst>
            </p:cNvPr>
            <p:cNvSpPr>
              <a:spLocks noChangeArrowheads="1"/>
            </p:cNvSpPr>
            <p:nvPr/>
          </p:nvSpPr>
          <p:spPr bwMode="gray">
            <a:xfrm>
              <a:off x="378" y="1581"/>
              <a:ext cx="5205" cy="83"/>
            </a:xfrm>
            <a:prstGeom prst="roundRect">
              <a:avLst>
                <a:gd name="adj" fmla="val 50000"/>
              </a:avLst>
            </a:prstGeom>
            <a:gradFill rotWithShape="1">
              <a:gsLst>
                <a:gs pos="0">
                  <a:srgbClr val="9FE9AA"/>
                </a:gs>
                <a:gs pos="100000">
                  <a:srgbClr val="D6F6D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800" b="1">
                <a:latin typeface="Times New Roman" panose="02020603050405020304" pitchFamily="18" charset="0"/>
                <a:cs typeface="Arial" panose="020B0604020202020204" pitchFamily="34" charset="0"/>
              </a:endParaRPr>
            </a:p>
          </p:txBody>
        </p:sp>
        <p:sp>
          <p:nvSpPr>
            <p:cNvPr id="78854" name="AutoShape 6">
              <a:extLst>
                <a:ext uri="{FF2B5EF4-FFF2-40B4-BE49-F238E27FC236}">
                  <a16:creationId xmlns:a16="http://schemas.microsoft.com/office/drawing/2014/main" id="{D717D9F1-9091-4512-AD3C-2E18A93A7B44}"/>
                </a:ext>
              </a:extLst>
            </p:cNvPr>
            <p:cNvSpPr>
              <a:spLocks noChangeArrowheads="1"/>
            </p:cNvSpPr>
            <p:nvPr/>
          </p:nvSpPr>
          <p:spPr bwMode="gray">
            <a:xfrm>
              <a:off x="378" y="1351"/>
              <a:ext cx="5205" cy="83"/>
            </a:xfrm>
            <a:prstGeom prst="roundRect">
              <a:avLst>
                <a:gd name="adj" fmla="val 50000"/>
              </a:avLst>
            </a:prstGeom>
            <a:gradFill rotWithShape="1">
              <a:gsLst>
                <a:gs pos="0">
                  <a:srgbClr val="C4EDD1"/>
                </a:gs>
                <a:gs pos="100000">
                  <a:srgbClr val="4DC9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800" b="1">
                <a:latin typeface="Times New Roman" panose="02020603050405020304" pitchFamily="18" charset="0"/>
                <a:cs typeface="Arial" panose="020B0604020202020204" pitchFamily="34" charset="0"/>
              </a:endParaRPr>
            </a:p>
          </p:txBody>
        </p:sp>
        <p:sp>
          <p:nvSpPr>
            <p:cNvPr id="78855" name="Text Box 7">
              <a:extLst>
                <a:ext uri="{FF2B5EF4-FFF2-40B4-BE49-F238E27FC236}">
                  <a16:creationId xmlns:a16="http://schemas.microsoft.com/office/drawing/2014/main" id="{86F1DAA7-2C25-4F5D-A532-355F53338AC7}"/>
                </a:ext>
              </a:extLst>
            </p:cNvPr>
            <p:cNvSpPr txBox="1">
              <a:spLocks noChangeArrowheads="1"/>
            </p:cNvSpPr>
            <p:nvPr/>
          </p:nvSpPr>
          <p:spPr bwMode="gray">
            <a:xfrm>
              <a:off x="3" y="1382"/>
              <a:ext cx="46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2400" b="1">
                  <a:latin typeface="Times New Roman" panose="02020603050405020304" pitchFamily="18" charset="0"/>
                </a:rPr>
                <a:t> Practice reading the text.</a:t>
              </a:r>
            </a:p>
          </p:txBody>
        </p:sp>
        <p:grpSp>
          <p:nvGrpSpPr>
            <p:cNvPr id="78856" name="Group 8">
              <a:extLst>
                <a:ext uri="{FF2B5EF4-FFF2-40B4-BE49-F238E27FC236}">
                  <a16:creationId xmlns:a16="http://schemas.microsoft.com/office/drawing/2014/main" id="{D4F85C4C-E437-4BF4-989D-50D22A883C9B}"/>
                </a:ext>
              </a:extLst>
            </p:cNvPr>
            <p:cNvGrpSpPr>
              <a:grpSpLocks/>
            </p:cNvGrpSpPr>
            <p:nvPr/>
          </p:nvGrpSpPr>
          <p:grpSpPr bwMode="auto">
            <a:xfrm>
              <a:off x="478" y="1346"/>
              <a:ext cx="530" cy="323"/>
              <a:chOff x="1287" y="587"/>
              <a:chExt cx="670" cy="647"/>
            </a:xfrm>
          </p:grpSpPr>
          <p:sp>
            <p:nvSpPr>
              <p:cNvPr id="78857" name="Oval 9">
                <a:extLst>
                  <a:ext uri="{FF2B5EF4-FFF2-40B4-BE49-F238E27FC236}">
                    <a16:creationId xmlns:a16="http://schemas.microsoft.com/office/drawing/2014/main" id="{621EE26C-5E0C-4976-B40E-E626469E2603}"/>
                  </a:ext>
                </a:extLst>
              </p:cNvPr>
              <p:cNvSpPr>
                <a:spLocks noChangeArrowheads="1"/>
              </p:cNvSpPr>
              <p:nvPr/>
            </p:nvSpPr>
            <p:spPr bwMode="gray">
              <a:xfrm>
                <a:off x="1287" y="612"/>
                <a:ext cx="670" cy="60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800" b="1">
                  <a:latin typeface="Times New Roman" panose="02020603050405020304" pitchFamily="18" charset="0"/>
                  <a:cs typeface="Arial" panose="020B0604020202020204" pitchFamily="34" charset="0"/>
                </a:endParaRPr>
              </a:p>
            </p:txBody>
          </p:sp>
          <p:sp>
            <p:nvSpPr>
              <p:cNvPr id="78858" name="Oval 10">
                <a:extLst>
                  <a:ext uri="{FF2B5EF4-FFF2-40B4-BE49-F238E27FC236}">
                    <a16:creationId xmlns:a16="http://schemas.microsoft.com/office/drawing/2014/main" id="{6E3A63CC-06F0-4FFB-A85C-9BC344E36975}"/>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800" b="1">
                  <a:latin typeface="Times New Roman" panose="02020603050405020304" pitchFamily="18" charset="0"/>
                  <a:cs typeface="Arial" panose="020B0604020202020204" pitchFamily="34" charset="0"/>
                </a:endParaRPr>
              </a:p>
            </p:txBody>
          </p:sp>
          <p:sp>
            <p:nvSpPr>
              <p:cNvPr id="78859" name="Oval 11">
                <a:extLst>
                  <a:ext uri="{FF2B5EF4-FFF2-40B4-BE49-F238E27FC236}">
                    <a16:creationId xmlns:a16="http://schemas.microsoft.com/office/drawing/2014/main" id="{057F3074-3A38-4E72-8B60-88FEC94DB3C4}"/>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800" b="1">
                  <a:latin typeface="Times New Roman" panose="02020603050405020304" pitchFamily="18" charset="0"/>
                  <a:cs typeface="Arial" panose="020B0604020202020204" pitchFamily="34" charset="0"/>
                </a:endParaRPr>
              </a:p>
            </p:txBody>
          </p:sp>
          <p:sp>
            <p:nvSpPr>
              <p:cNvPr id="78860" name="Oval 12">
                <a:extLst>
                  <a:ext uri="{FF2B5EF4-FFF2-40B4-BE49-F238E27FC236}">
                    <a16:creationId xmlns:a16="http://schemas.microsoft.com/office/drawing/2014/main" id="{9E1462D3-3939-4E16-944F-D38ED07BD65D}"/>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800" b="1">
                  <a:latin typeface="Times New Roman" panose="02020603050405020304" pitchFamily="18" charset="0"/>
                  <a:cs typeface="Arial" panose="020B0604020202020204" pitchFamily="34" charset="0"/>
                </a:endParaRPr>
              </a:p>
            </p:txBody>
          </p:sp>
          <p:sp>
            <p:nvSpPr>
              <p:cNvPr id="78861" name="Oval 13">
                <a:extLst>
                  <a:ext uri="{FF2B5EF4-FFF2-40B4-BE49-F238E27FC236}">
                    <a16:creationId xmlns:a16="http://schemas.microsoft.com/office/drawing/2014/main" id="{F1501439-D4FF-4004-9730-9D613E4331D6}"/>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US" altLang="en-US" sz="2800" b="1">
                  <a:latin typeface="Times New Roman" panose="02020603050405020304" pitchFamily="18" charset="0"/>
                  <a:cs typeface="Arial" panose="020B0604020202020204" pitchFamily="34" charset="0"/>
                </a:endParaRPr>
              </a:p>
            </p:txBody>
          </p:sp>
        </p:grpSp>
        <p:sp>
          <p:nvSpPr>
            <p:cNvPr id="78862" name="Text Box 14">
              <a:extLst>
                <a:ext uri="{FF2B5EF4-FFF2-40B4-BE49-F238E27FC236}">
                  <a16:creationId xmlns:a16="http://schemas.microsoft.com/office/drawing/2014/main" id="{E4619FEC-ACF8-4710-8C22-0350F5490D40}"/>
                </a:ext>
              </a:extLst>
            </p:cNvPr>
            <p:cNvSpPr txBox="1">
              <a:spLocks noChangeArrowheads="1"/>
            </p:cNvSpPr>
            <p:nvPr/>
          </p:nvSpPr>
          <p:spPr bwMode="gray">
            <a:xfrm>
              <a:off x="550" y="1352"/>
              <a:ext cx="3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2400" b="1">
                  <a:latin typeface="Times New Roman" panose="02020603050405020304" pitchFamily="18" charset="0"/>
                  <a:cs typeface="Arial" panose="020B0604020202020204" pitchFamily="34" charset="0"/>
                </a:rPr>
                <a:t>2</a:t>
              </a:r>
            </a:p>
          </p:txBody>
        </p:sp>
      </p:grpSp>
      <p:grpSp>
        <p:nvGrpSpPr>
          <p:cNvPr id="4" name="Group 19">
            <a:extLst>
              <a:ext uri="{FF2B5EF4-FFF2-40B4-BE49-F238E27FC236}">
                <a16:creationId xmlns:a16="http://schemas.microsoft.com/office/drawing/2014/main" id="{32A067BE-2B6F-48E4-89FE-377855605124}"/>
              </a:ext>
            </a:extLst>
          </p:cNvPr>
          <p:cNvGrpSpPr>
            <a:grpSpLocks/>
          </p:cNvGrpSpPr>
          <p:nvPr/>
        </p:nvGrpSpPr>
        <p:grpSpPr bwMode="auto">
          <a:xfrm>
            <a:off x="1066800" y="2227263"/>
            <a:ext cx="7239000" cy="515937"/>
            <a:chOff x="336" y="2411"/>
            <a:chExt cx="5280" cy="325"/>
          </a:xfrm>
        </p:grpSpPr>
        <p:sp>
          <p:nvSpPr>
            <p:cNvPr id="39" name="AutoShape 4">
              <a:extLst>
                <a:ext uri="{FF2B5EF4-FFF2-40B4-BE49-F238E27FC236}">
                  <a16:creationId xmlns:a16="http://schemas.microsoft.com/office/drawing/2014/main" id="{8B4DAA3D-85F1-49E5-A593-2AD5F1D85CE3}"/>
                </a:ext>
              </a:extLst>
            </p:cNvPr>
            <p:cNvSpPr>
              <a:spLocks noChangeArrowheads="1"/>
            </p:cNvSpPr>
            <p:nvPr/>
          </p:nvSpPr>
          <p:spPr bwMode="gray">
            <a:xfrm>
              <a:off x="336" y="2411"/>
              <a:ext cx="5280" cy="323"/>
            </a:xfrm>
            <a:prstGeom prst="roundRect">
              <a:avLst>
                <a:gd name="adj" fmla="val 16667"/>
              </a:avLst>
            </a:prstGeom>
            <a:gradFill rotWithShape="1">
              <a:gsLst>
                <a:gs pos="0">
                  <a:srgbClr val="48BE67"/>
                </a:gs>
                <a:gs pos="100000">
                  <a:srgbClr val="48BE67">
                    <a:gamma/>
                    <a:tint val="36471"/>
                    <a:invGamma/>
                  </a:srgbClr>
                </a:gs>
              </a:gsLst>
              <a:lin ang="5400000" scaled="1"/>
            </a:gradFill>
            <a:ln w="9525">
              <a:noFill/>
              <a:round/>
              <a:headEnd/>
              <a:tailEnd/>
            </a:ln>
            <a:effectLst>
              <a:outerShdw dist="45791" dir="3378596" algn="ctr" rotWithShape="0">
                <a:srgbClr val="B2B2B2"/>
              </a:outerShdw>
            </a:effectLst>
          </p:spPr>
          <p:txBody>
            <a:bodyPr wrap="none" anchor="ctr"/>
            <a:lstStyle/>
            <a:p>
              <a:pPr algn="r" rtl="1" eaLnBrk="1" hangingPunct="1">
                <a:defRPr/>
              </a:pPr>
              <a:endParaRPr lang="en-US" sz="2800" b="1" dirty="0">
                <a:latin typeface="Times New Roman" pitchFamily="18" charset="0"/>
                <a:cs typeface="Arial" charset="0"/>
              </a:endParaRPr>
            </a:p>
          </p:txBody>
        </p:sp>
        <p:sp>
          <p:nvSpPr>
            <p:cNvPr id="78865" name="AutoShape 5">
              <a:extLst>
                <a:ext uri="{FF2B5EF4-FFF2-40B4-BE49-F238E27FC236}">
                  <a16:creationId xmlns:a16="http://schemas.microsoft.com/office/drawing/2014/main" id="{1D53EA26-135A-4BB3-BE6E-13DDC86F14CD}"/>
                </a:ext>
              </a:extLst>
            </p:cNvPr>
            <p:cNvSpPr>
              <a:spLocks noChangeArrowheads="1"/>
            </p:cNvSpPr>
            <p:nvPr/>
          </p:nvSpPr>
          <p:spPr bwMode="gray">
            <a:xfrm>
              <a:off x="378" y="2648"/>
              <a:ext cx="5205" cy="83"/>
            </a:xfrm>
            <a:prstGeom prst="roundRect">
              <a:avLst>
                <a:gd name="adj" fmla="val 50000"/>
              </a:avLst>
            </a:prstGeom>
            <a:gradFill rotWithShape="1">
              <a:gsLst>
                <a:gs pos="0">
                  <a:srgbClr val="9FE9AA"/>
                </a:gs>
                <a:gs pos="100000">
                  <a:srgbClr val="D6F6D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800" b="1">
                <a:latin typeface="Times New Roman" panose="02020603050405020304" pitchFamily="18" charset="0"/>
                <a:cs typeface="Arial" panose="020B0604020202020204" pitchFamily="34" charset="0"/>
              </a:endParaRPr>
            </a:p>
          </p:txBody>
        </p:sp>
        <p:sp>
          <p:nvSpPr>
            <p:cNvPr id="78866" name="AutoShape 6">
              <a:extLst>
                <a:ext uri="{FF2B5EF4-FFF2-40B4-BE49-F238E27FC236}">
                  <a16:creationId xmlns:a16="http://schemas.microsoft.com/office/drawing/2014/main" id="{F61C7FFD-ACDC-4440-A447-7ED469EDADC9}"/>
                </a:ext>
              </a:extLst>
            </p:cNvPr>
            <p:cNvSpPr>
              <a:spLocks noChangeArrowheads="1"/>
            </p:cNvSpPr>
            <p:nvPr/>
          </p:nvSpPr>
          <p:spPr bwMode="gray">
            <a:xfrm>
              <a:off x="378" y="2418"/>
              <a:ext cx="5205" cy="83"/>
            </a:xfrm>
            <a:prstGeom prst="roundRect">
              <a:avLst>
                <a:gd name="adj" fmla="val 50000"/>
              </a:avLst>
            </a:prstGeom>
            <a:gradFill rotWithShape="1">
              <a:gsLst>
                <a:gs pos="0">
                  <a:srgbClr val="C4EDD1"/>
                </a:gs>
                <a:gs pos="100000">
                  <a:srgbClr val="4DC9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800" b="1">
                <a:latin typeface="Times New Roman" panose="02020603050405020304" pitchFamily="18" charset="0"/>
                <a:cs typeface="Arial" panose="020B0604020202020204" pitchFamily="34" charset="0"/>
              </a:endParaRPr>
            </a:p>
          </p:txBody>
        </p:sp>
        <p:sp>
          <p:nvSpPr>
            <p:cNvPr id="78867" name="Text Box 7">
              <a:extLst>
                <a:ext uri="{FF2B5EF4-FFF2-40B4-BE49-F238E27FC236}">
                  <a16:creationId xmlns:a16="http://schemas.microsoft.com/office/drawing/2014/main" id="{51D25AE1-1AD9-454A-B979-B3F3C9544E8F}"/>
                </a:ext>
              </a:extLst>
            </p:cNvPr>
            <p:cNvSpPr txBox="1">
              <a:spLocks noChangeArrowheads="1"/>
            </p:cNvSpPr>
            <p:nvPr/>
          </p:nvSpPr>
          <p:spPr bwMode="gray">
            <a:xfrm>
              <a:off x="1056" y="2449"/>
              <a:ext cx="451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US" altLang="en-US" sz="2000" b="1">
                <a:latin typeface="Times New Roman" panose="02020603050405020304" pitchFamily="18" charset="0"/>
                <a:cs typeface="Arial" panose="020B0604020202020204" pitchFamily="34" charset="0"/>
              </a:endParaRPr>
            </a:p>
          </p:txBody>
        </p:sp>
        <p:grpSp>
          <p:nvGrpSpPr>
            <p:cNvPr id="78868" name="Group 8">
              <a:extLst>
                <a:ext uri="{FF2B5EF4-FFF2-40B4-BE49-F238E27FC236}">
                  <a16:creationId xmlns:a16="http://schemas.microsoft.com/office/drawing/2014/main" id="{AF4D481A-DD7C-4595-AEB2-60278E755150}"/>
                </a:ext>
              </a:extLst>
            </p:cNvPr>
            <p:cNvGrpSpPr>
              <a:grpSpLocks/>
            </p:cNvGrpSpPr>
            <p:nvPr/>
          </p:nvGrpSpPr>
          <p:grpSpPr bwMode="auto">
            <a:xfrm>
              <a:off x="478" y="2413"/>
              <a:ext cx="530" cy="323"/>
              <a:chOff x="1287" y="587"/>
              <a:chExt cx="670" cy="647"/>
            </a:xfrm>
          </p:grpSpPr>
          <p:sp>
            <p:nvSpPr>
              <p:cNvPr id="78869" name="Oval 9">
                <a:extLst>
                  <a:ext uri="{FF2B5EF4-FFF2-40B4-BE49-F238E27FC236}">
                    <a16:creationId xmlns:a16="http://schemas.microsoft.com/office/drawing/2014/main" id="{161DEFE5-59A0-4385-B7F7-BA757225FB07}"/>
                  </a:ext>
                </a:extLst>
              </p:cNvPr>
              <p:cNvSpPr>
                <a:spLocks noChangeArrowheads="1"/>
              </p:cNvSpPr>
              <p:nvPr/>
            </p:nvSpPr>
            <p:spPr bwMode="gray">
              <a:xfrm>
                <a:off x="1287" y="612"/>
                <a:ext cx="670" cy="60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800" b="1">
                  <a:latin typeface="Times New Roman" panose="02020603050405020304" pitchFamily="18" charset="0"/>
                  <a:cs typeface="Arial" panose="020B0604020202020204" pitchFamily="34" charset="0"/>
                </a:endParaRPr>
              </a:p>
            </p:txBody>
          </p:sp>
          <p:sp>
            <p:nvSpPr>
              <p:cNvPr id="78870" name="Oval 10">
                <a:extLst>
                  <a:ext uri="{FF2B5EF4-FFF2-40B4-BE49-F238E27FC236}">
                    <a16:creationId xmlns:a16="http://schemas.microsoft.com/office/drawing/2014/main" id="{9F86D98B-F25E-4186-8FD1-A0755D8A93F7}"/>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800" b="1">
                  <a:latin typeface="Times New Roman" panose="02020603050405020304" pitchFamily="18" charset="0"/>
                  <a:cs typeface="Arial" panose="020B0604020202020204" pitchFamily="34" charset="0"/>
                </a:endParaRPr>
              </a:p>
            </p:txBody>
          </p:sp>
          <p:sp>
            <p:nvSpPr>
              <p:cNvPr id="78871" name="Oval 11">
                <a:extLst>
                  <a:ext uri="{FF2B5EF4-FFF2-40B4-BE49-F238E27FC236}">
                    <a16:creationId xmlns:a16="http://schemas.microsoft.com/office/drawing/2014/main" id="{99FBAD20-52CE-49FD-BFCB-D12E5261051C}"/>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800" b="1">
                  <a:latin typeface="Times New Roman" panose="02020603050405020304" pitchFamily="18" charset="0"/>
                  <a:cs typeface="Arial" panose="020B0604020202020204" pitchFamily="34" charset="0"/>
                </a:endParaRPr>
              </a:p>
            </p:txBody>
          </p:sp>
          <p:sp>
            <p:nvSpPr>
              <p:cNvPr id="78872" name="Oval 12">
                <a:extLst>
                  <a:ext uri="{FF2B5EF4-FFF2-40B4-BE49-F238E27FC236}">
                    <a16:creationId xmlns:a16="http://schemas.microsoft.com/office/drawing/2014/main" id="{40CF9F3A-4E10-4C84-B59B-92ADEDE5B234}"/>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800" b="1">
                  <a:latin typeface="Times New Roman" panose="02020603050405020304" pitchFamily="18" charset="0"/>
                  <a:cs typeface="Arial" panose="020B0604020202020204" pitchFamily="34" charset="0"/>
                </a:endParaRPr>
              </a:p>
            </p:txBody>
          </p:sp>
          <p:sp>
            <p:nvSpPr>
              <p:cNvPr id="78873" name="Oval 13">
                <a:extLst>
                  <a:ext uri="{FF2B5EF4-FFF2-40B4-BE49-F238E27FC236}">
                    <a16:creationId xmlns:a16="http://schemas.microsoft.com/office/drawing/2014/main" id="{216D12C3-683C-436E-ACBC-4E0A39717D12}"/>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US" altLang="en-US" sz="2800" b="1">
                  <a:latin typeface="Times New Roman" panose="02020603050405020304" pitchFamily="18" charset="0"/>
                  <a:cs typeface="Arial" panose="020B0604020202020204" pitchFamily="34" charset="0"/>
                </a:endParaRPr>
              </a:p>
            </p:txBody>
          </p:sp>
        </p:grpSp>
        <p:sp>
          <p:nvSpPr>
            <p:cNvPr id="78874" name="Text Box 14">
              <a:extLst>
                <a:ext uri="{FF2B5EF4-FFF2-40B4-BE49-F238E27FC236}">
                  <a16:creationId xmlns:a16="http://schemas.microsoft.com/office/drawing/2014/main" id="{1BF68221-B24C-44B0-A6F3-9C2D81F92ECC}"/>
                </a:ext>
              </a:extLst>
            </p:cNvPr>
            <p:cNvSpPr txBox="1">
              <a:spLocks noChangeArrowheads="1"/>
            </p:cNvSpPr>
            <p:nvPr/>
          </p:nvSpPr>
          <p:spPr bwMode="gray">
            <a:xfrm>
              <a:off x="550" y="2419"/>
              <a:ext cx="3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2400" b="1">
                  <a:latin typeface="Times New Roman" panose="02020603050405020304" pitchFamily="18" charset="0"/>
                  <a:cs typeface="Arial" panose="020B0604020202020204" pitchFamily="34" charset="0"/>
                </a:rPr>
                <a:t>1</a:t>
              </a:r>
            </a:p>
          </p:txBody>
        </p:sp>
      </p:grpSp>
      <p:grpSp>
        <p:nvGrpSpPr>
          <p:cNvPr id="8" name="Group 43">
            <a:extLst>
              <a:ext uri="{FF2B5EF4-FFF2-40B4-BE49-F238E27FC236}">
                <a16:creationId xmlns:a16="http://schemas.microsoft.com/office/drawing/2014/main" id="{A4B0EECF-071D-45D9-BA6E-3E491A885B59}"/>
              </a:ext>
            </a:extLst>
          </p:cNvPr>
          <p:cNvGrpSpPr>
            <a:grpSpLocks/>
          </p:cNvGrpSpPr>
          <p:nvPr/>
        </p:nvGrpSpPr>
        <p:grpSpPr bwMode="auto">
          <a:xfrm>
            <a:off x="1066800" y="3276600"/>
            <a:ext cx="7239000" cy="695325"/>
            <a:chOff x="336" y="1291"/>
            <a:chExt cx="5280" cy="438"/>
          </a:xfrm>
        </p:grpSpPr>
        <p:sp>
          <p:nvSpPr>
            <p:cNvPr id="63" name="AutoShape 4">
              <a:extLst>
                <a:ext uri="{FF2B5EF4-FFF2-40B4-BE49-F238E27FC236}">
                  <a16:creationId xmlns:a16="http://schemas.microsoft.com/office/drawing/2014/main" id="{3AEAF16C-D771-46E1-A4DD-FE22230A2AE6}"/>
                </a:ext>
              </a:extLst>
            </p:cNvPr>
            <p:cNvSpPr>
              <a:spLocks noChangeArrowheads="1"/>
            </p:cNvSpPr>
            <p:nvPr/>
          </p:nvSpPr>
          <p:spPr bwMode="gray">
            <a:xfrm>
              <a:off x="336" y="1344"/>
              <a:ext cx="5280" cy="323"/>
            </a:xfrm>
            <a:prstGeom prst="roundRect">
              <a:avLst>
                <a:gd name="adj" fmla="val 16667"/>
              </a:avLst>
            </a:prstGeom>
            <a:gradFill rotWithShape="1">
              <a:gsLst>
                <a:gs pos="0">
                  <a:srgbClr val="48BE67"/>
                </a:gs>
                <a:gs pos="100000">
                  <a:srgbClr val="48BE67">
                    <a:gamma/>
                    <a:tint val="36471"/>
                    <a:invGamma/>
                  </a:srgbClr>
                </a:gs>
              </a:gsLst>
              <a:lin ang="5400000" scaled="1"/>
            </a:gradFill>
            <a:ln w="9525">
              <a:noFill/>
              <a:round/>
              <a:headEnd/>
              <a:tailEnd/>
            </a:ln>
            <a:effectLst>
              <a:outerShdw dist="45791" dir="3378596" algn="ctr" rotWithShape="0">
                <a:srgbClr val="B2B2B2"/>
              </a:outerShdw>
            </a:effectLst>
          </p:spPr>
          <p:txBody>
            <a:bodyPr wrap="none" anchor="ctr"/>
            <a:lstStyle/>
            <a:p>
              <a:pPr algn="r" rtl="1" eaLnBrk="1" hangingPunct="1">
                <a:defRPr/>
              </a:pPr>
              <a:endParaRPr lang="en-US" sz="2800" b="1" dirty="0">
                <a:latin typeface="Times New Roman" pitchFamily="18" charset="0"/>
                <a:cs typeface="Arial" charset="0"/>
              </a:endParaRPr>
            </a:p>
          </p:txBody>
        </p:sp>
        <p:sp>
          <p:nvSpPr>
            <p:cNvPr id="78889" name="AutoShape 5">
              <a:extLst>
                <a:ext uri="{FF2B5EF4-FFF2-40B4-BE49-F238E27FC236}">
                  <a16:creationId xmlns:a16="http://schemas.microsoft.com/office/drawing/2014/main" id="{46E0E9DF-38AD-4D9F-9D60-427FC9D42E8C}"/>
                </a:ext>
              </a:extLst>
            </p:cNvPr>
            <p:cNvSpPr>
              <a:spLocks noChangeArrowheads="1"/>
            </p:cNvSpPr>
            <p:nvPr/>
          </p:nvSpPr>
          <p:spPr bwMode="gray">
            <a:xfrm>
              <a:off x="378" y="1581"/>
              <a:ext cx="5205" cy="83"/>
            </a:xfrm>
            <a:prstGeom prst="roundRect">
              <a:avLst>
                <a:gd name="adj" fmla="val 50000"/>
              </a:avLst>
            </a:prstGeom>
            <a:gradFill rotWithShape="1">
              <a:gsLst>
                <a:gs pos="0">
                  <a:srgbClr val="9FE9AA"/>
                </a:gs>
                <a:gs pos="100000">
                  <a:srgbClr val="D6F6D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800" b="1">
                <a:latin typeface="Times New Roman" panose="02020603050405020304" pitchFamily="18" charset="0"/>
                <a:cs typeface="Arial" panose="020B0604020202020204" pitchFamily="34" charset="0"/>
              </a:endParaRPr>
            </a:p>
          </p:txBody>
        </p:sp>
        <p:sp>
          <p:nvSpPr>
            <p:cNvPr id="78890" name="AutoShape 6">
              <a:extLst>
                <a:ext uri="{FF2B5EF4-FFF2-40B4-BE49-F238E27FC236}">
                  <a16:creationId xmlns:a16="http://schemas.microsoft.com/office/drawing/2014/main" id="{D442C9E1-F4E5-4895-B59C-115D87F36371}"/>
                </a:ext>
              </a:extLst>
            </p:cNvPr>
            <p:cNvSpPr>
              <a:spLocks noChangeArrowheads="1"/>
            </p:cNvSpPr>
            <p:nvPr/>
          </p:nvSpPr>
          <p:spPr bwMode="gray">
            <a:xfrm>
              <a:off x="378" y="1351"/>
              <a:ext cx="5205" cy="83"/>
            </a:xfrm>
            <a:prstGeom prst="roundRect">
              <a:avLst>
                <a:gd name="adj" fmla="val 50000"/>
              </a:avLst>
            </a:prstGeom>
            <a:gradFill rotWithShape="1">
              <a:gsLst>
                <a:gs pos="0">
                  <a:srgbClr val="C4EDD1"/>
                </a:gs>
                <a:gs pos="100000">
                  <a:srgbClr val="4DC9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800" b="1">
                <a:latin typeface="Times New Roman" panose="02020603050405020304" pitchFamily="18" charset="0"/>
                <a:cs typeface="Arial" panose="020B0604020202020204" pitchFamily="34" charset="0"/>
              </a:endParaRPr>
            </a:p>
          </p:txBody>
        </p:sp>
        <p:sp>
          <p:nvSpPr>
            <p:cNvPr id="78891" name="Text Box 7">
              <a:extLst>
                <a:ext uri="{FF2B5EF4-FFF2-40B4-BE49-F238E27FC236}">
                  <a16:creationId xmlns:a16="http://schemas.microsoft.com/office/drawing/2014/main" id="{A5529B69-418B-4616-BCAD-DBA57FA6E702}"/>
                </a:ext>
              </a:extLst>
            </p:cNvPr>
            <p:cNvSpPr txBox="1">
              <a:spLocks noChangeArrowheads="1"/>
            </p:cNvSpPr>
            <p:nvPr/>
          </p:nvSpPr>
          <p:spPr bwMode="gray">
            <a:xfrm>
              <a:off x="1056" y="1382"/>
              <a:ext cx="45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US" altLang="en-US" sz="2000" b="1">
                <a:solidFill>
                  <a:srgbClr val="FF0000"/>
                </a:solidFill>
                <a:latin typeface="Times New Roman" panose="02020603050405020304" pitchFamily="18" charset="0"/>
                <a:cs typeface="Arial" panose="020B0604020202020204" pitchFamily="34" charset="0"/>
              </a:endParaRPr>
            </a:p>
          </p:txBody>
        </p:sp>
        <p:grpSp>
          <p:nvGrpSpPr>
            <p:cNvPr id="78892" name="Group 8">
              <a:extLst>
                <a:ext uri="{FF2B5EF4-FFF2-40B4-BE49-F238E27FC236}">
                  <a16:creationId xmlns:a16="http://schemas.microsoft.com/office/drawing/2014/main" id="{A2118194-C47B-4C4E-A4F3-3A9144069797}"/>
                </a:ext>
              </a:extLst>
            </p:cNvPr>
            <p:cNvGrpSpPr>
              <a:grpSpLocks/>
            </p:cNvGrpSpPr>
            <p:nvPr/>
          </p:nvGrpSpPr>
          <p:grpSpPr bwMode="auto">
            <a:xfrm>
              <a:off x="478" y="1291"/>
              <a:ext cx="530" cy="438"/>
              <a:chOff x="1287" y="477"/>
              <a:chExt cx="670" cy="877"/>
            </a:xfrm>
          </p:grpSpPr>
          <p:sp>
            <p:nvSpPr>
              <p:cNvPr id="78893" name="Oval 9">
                <a:extLst>
                  <a:ext uri="{FF2B5EF4-FFF2-40B4-BE49-F238E27FC236}">
                    <a16:creationId xmlns:a16="http://schemas.microsoft.com/office/drawing/2014/main" id="{D9357717-A900-4B48-BFB1-F57BD5D34C0C}"/>
                  </a:ext>
                </a:extLst>
              </p:cNvPr>
              <p:cNvSpPr>
                <a:spLocks noChangeArrowheads="1"/>
              </p:cNvSpPr>
              <p:nvPr/>
            </p:nvSpPr>
            <p:spPr bwMode="gray">
              <a:xfrm>
                <a:off x="1287" y="477"/>
                <a:ext cx="670" cy="877"/>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800" b="1">
                  <a:latin typeface="Times New Roman" panose="02020603050405020304" pitchFamily="18" charset="0"/>
                  <a:cs typeface="Arial" panose="020B0604020202020204" pitchFamily="34" charset="0"/>
                </a:endParaRPr>
              </a:p>
            </p:txBody>
          </p:sp>
          <p:sp>
            <p:nvSpPr>
              <p:cNvPr id="78894" name="Oval 10">
                <a:extLst>
                  <a:ext uri="{FF2B5EF4-FFF2-40B4-BE49-F238E27FC236}">
                    <a16:creationId xmlns:a16="http://schemas.microsoft.com/office/drawing/2014/main" id="{79767639-5AB1-4909-91D4-1CFE5120025B}"/>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800" b="1">
                  <a:latin typeface="Times New Roman" panose="02020603050405020304" pitchFamily="18" charset="0"/>
                  <a:cs typeface="Arial" panose="020B0604020202020204" pitchFamily="34" charset="0"/>
                </a:endParaRPr>
              </a:p>
            </p:txBody>
          </p:sp>
          <p:sp>
            <p:nvSpPr>
              <p:cNvPr id="78895" name="Oval 11">
                <a:extLst>
                  <a:ext uri="{FF2B5EF4-FFF2-40B4-BE49-F238E27FC236}">
                    <a16:creationId xmlns:a16="http://schemas.microsoft.com/office/drawing/2014/main" id="{DEA75FCE-9825-4A82-8393-F7A5D8044B2D}"/>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800" b="1">
                  <a:latin typeface="Times New Roman" panose="02020603050405020304" pitchFamily="18" charset="0"/>
                  <a:cs typeface="Arial" panose="020B0604020202020204" pitchFamily="34" charset="0"/>
                </a:endParaRPr>
              </a:p>
            </p:txBody>
          </p:sp>
          <p:sp>
            <p:nvSpPr>
              <p:cNvPr id="78896" name="Oval 12">
                <a:extLst>
                  <a:ext uri="{FF2B5EF4-FFF2-40B4-BE49-F238E27FC236}">
                    <a16:creationId xmlns:a16="http://schemas.microsoft.com/office/drawing/2014/main" id="{5B35960C-D304-44E1-A2AD-33FD2A242C48}"/>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800" b="1">
                  <a:latin typeface="Times New Roman" panose="02020603050405020304" pitchFamily="18" charset="0"/>
                  <a:cs typeface="Arial" panose="020B0604020202020204" pitchFamily="34" charset="0"/>
                </a:endParaRPr>
              </a:p>
            </p:txBody>
          </p:sp>
          <p:sp>
            <p:nvSpPr>
              <p:cNvPr id="78897" name="Oval 13">
                <a:extLst>
                  <a:ext uri="{FF2B5EF4-FFF2-40B4-BE49-F238E27FC236}">
                    <a16:creationId xmlns:a16="http://schemas.microsoft.com/office/drawing/2014/main" id="{28A7FC20-38E9-43D9-89AE-225DC63CF2A9}"/>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US" altLang="en-US" sz="2800" b="1">
                  <a:latin typeface="Times New Roman" panose="02020603050405020304" pitchFamily="18" charset="0"/>
                  <a:cs typeface="Arial" panose="020B0604020202020204" pitchFamily="34" charset="0"/>
                </a:endParaRPr>
              </a:p>
            </p:txBody>
          </p:sp>
        </p:grpSp>
        <p:sp>
          <p:nvSpPr>
            <p:cNvPr id="78898" name="Text Box 14">
              <a:extLst>
                <a:ext uri="{FF2B5EF4-FFF2-40B4-BE49-F238E27FC236}">
                  <a16:creationId xmlns:a16="http://schemas.microsoft.com/office/drawing/2014/main" id="{72540AB0-25A0-4EAF-B70A-13DD8CDDAD69}"/>
                </a:ext>
              </a:extLst>
            </p:cNvPr>
            <p:cNvSpPr txBox="1">
              <a:spLocks noChangeArrowheads="1"/>
            </p:cNvSpPr>
            <p:nvPr/>
          </p:nvSpPr>
          <p:spPr bwMode="gray">
            <a:xfrm>
              <a:off x="550" y="1352"/>
              <a:ext cx="3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2400" b="1">
                  <a:latin typeface="Times New Roman" panose="02020603050405020304" pitchFamily="18" charset="0"/>
                  <a:cs typeface="Arial" panose="020B0604020202020204" pitchFamily="34" charset="0"/>
                </a:rPr>
                <a:t>3</a:t>
              </a:r>
            </a:p>
          </p:txBody>
        </p:sp>
      </p:grpSp>
      <p:grpSp>
        <p:nvGrpSpPr>
          <p:cNvPr id="10" name="Group 59">
            <a:extLst>
              <a:ext uri="{FF2B5EF4-FFF2-40B4-BE49-F238E27FC236}">
                <a16:creationId xmlns:a16="http://schemas.microsoft.com/office/drawing/2014/main" id="{EFBC2F84-F036-46BF-BE7A-9D10F909D339}"/>
              </a:ext>
            </a:extLst>
          </p:cNvPr>
          <p:cNvGrpSpPr>
            <a:grpSpLocks/>
          </p:cNvGrpSpPr>
          <p:nvPr/>
        </p:nvGrpSpPr>
        <p:grpSpPr bwMode="auto">
          <a:xfrm>
            <a:off x="1143000" y="3878263"/>
            <a:ext cx="7239000" cy="695325"/>
            <a:chOff x="336" y="1291"/>
            <a:chExt cx="5280" cy="438"/>
          </a:xfrm>
        </p:grpSpPr>
        <p:sp>
          <p:nvSpPr>
            <p:cNvPr id="75" name="AutoShape 4">
              <a:extLst>
                <a:ext uri="{FF2B5EF4-FFF2-40B4-BE49-F238E27FC236}">
                  <a16:creationId xmlns:a16="http://schemas.microsoft.com/office/drawing/2014/main" id="{8352C168-DD6F-4C08-962B-3651E871CF16}"/>
                </a:ext>
              </a:extLst>
            </p:cNvPr>
            <p:cNvSpPr>
              <a:spLocks noChangeArrowheads="1"/>
            </p:cNvSpPr>
            <p:nvPr/>
          </p:nvSpPr>
          <p:spPr bwMode="gray">
            <a:xfrm>
              <a:off x="336" y="1344"/>
              <a:ext cx="5280" cy="323"/>
            </a:xfrm>
            <a:prstGeom prst="roundRect">
              <a:avLst>
                <a:gd name="adj" fmla="val 16667"/>
              </a:avLst>
            </a:prstGeom>
            <a:gradFill rotWithShape="1">
              <a:gsLst>
                <a:gs pos="0">
                  <a:srgbClr val="48BE67"/>
                </a:gs>
                <a:gs pos="100000">
                  <a:srgbClr val="48BE67">
                    <a:gamma/>
                    <a:tint val="36471"/>
                    <a:invGamma/>
                  </a:srgbClr>
                </a:gs>
              </a:gsLst>
              <a:lin ang="5400000" scaled="1"/>
            </a:gradFill>
            <a:ln w="9525">
              <a:noFill/>
              <a:round/>
              <a:headEnd/>
              <a:tailEnd/>
            </a:ln>
            <a:effectLst>
              <a:outerShdw dist="45791" dir="3378596" algn="ctr" rotWithShape="0">
                <a:srgbClr val="B2B2B2"/>
              </a:outerShdw>
            </a:effectLst>
          </p:spPr>
          <p:txBody>
            <a:bodyPr wrap="none" anchor="ctr"/>
            <a:lstStyle/>
            <a:p>
              <a:pPr algn="r" rtl="1" eaLnBrk="1" hangingPunct="1">
                <a:defRPr/>
              </a:pPr>
              <a:endParaRPr lang="en-US" sz="2800" b="1" dirty="0">
                <a:latin typeface="Times New Roman" pitchFamily="18" charset="0"/>
                <a:cs typeface="Arial" charset="0"/>
              </a:endParaRPr>
            </a:p>
          </p:txBody>
        </p:sp>
        <p:sp>
          <p:nvSpPr>
            <p:cNvPr id="78901" name="AutoShape 5">
              <a:extLst>
                <a:ext uri="{FF2B5EF4-FFF2-40B4-BE49-F238E27FC236}">
                  <a16:creationId xmlns:a16="http://schemas.microsoft.com/office/drawing/2014/main" id="{8DE08ECB-347B-4A8A-B9B0-F986680BE314}"/>
                </a:ext>
              </a:extLst>
            </p:cNvPr>
            <p:cNvSpPr>
              <a:spLocks noChangeArrowheads="1"/>
            </p:cNvSpPr>
            <p:nvPr/>
          </p:nvSpPr>
          <p:spPr bwMode="gray">
            <a:xfrm>
              <a:off x="378" y="1581"/>
              <a:ext cx="5205" cy="83"/>
            </a:xfrm>
            <a:prstGeom prst="roundRect">
              <a:avLst>
                <a:gd name="adj" fmla="val 50000"/>
              </a:avLst>
            </a:prstGeom>
            <a:gradFill rotWithShape="1">
              <a:gsLst>
                <a:gs pos="0">
                  <a:srgbClr val="9FE9AA"/>
                </a:gs>
                <a:gs pos="100000">
                  <a:srgbClr val="D6F6D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800" b="1">
                <a:latin typeface="Times New Roman" panose="02020603050405020304" pitchFamily="18" charset="0"/>
                <a:cs typeface="Arial" panose="020B0604020202020204" pitchFamily="34" charset="0"/>
              </a:endParaRPr>
            </a:p>
          </p:txBody>
        </p:sp>
        <p:sp>
          <p:nvSpPr>
            <p:cNvPr id="78902" name="AutoShape 6">
              <a:extLst>
                <a:ext uri="{FF2B5EF4-FFF2-40B4-BE49-F238E27FC236}">
                  <a16:creationId xmlns:a16="http://schemas.microsoft.com/office/drawing/2014/main" id="{E3B7979F-8F6B-4A34-9E8A-04FCF9919E72}"/>
                </a:ext>
              </a:extLst>
            </p:cNvPr>
            <p:cNvSpPr>
              <a:spLocks noChangeArrowheads="1"/>
            </p:cNvSpPr>
            <p:nvPr/>
          </p:nvSpPr>
          <p:spPr bwMode="gray">
            <a:xfrm>
              <a:off x="378" y="1351"/>
              <a:ext cx="5205" cy="83"/>
            </a:xfrm>
            <a:prstGeom prst="roundRect">
              <a:avLst>
                <a:gd name="adj" fmla="val 50000"/>
              </a:avLst>
            </a:prstGeom>
            <a:gradFill rotWithShape="1">
              <a:gsLst>
                <a:gs pos="0">
                  <a:srgbClr val="C4EDD1"/>
                </a:gs>
                <a:gs pos="100000">
                  <a:srgbClr val="4DC9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800" b="1">
                <a:latin typeface="Times New Roman" panose="02020603050405020304" pitchFamily="18" charset="0"/>
                <a:cs typeface="Arial" panose="020B0604020202020204" pitchFamily="34" charset="0"/>
              </a:endParaRPr>
            </a:p>
          </p:txBody>
        </p:sp>
        <p:sp>
          <p:nvSpPr>
            <p:cNvPr id="78903" name="Text Box 7">
              <a:extLst>
                <a:ext uri="{FF2B5EF4-FFF2-40B4-BE49-F238E27FC236}">
                  <a16:creationId xmlns:a16="http://schemas.microsoft.com/office/drawing/2014/main" id="{F06F9D1D-EE99-4D9A-9045-09A3A18EF2C4}"/>
                </a:ext>
              </a:extLst>
            </p:cNvPr>
            <p:cNvSpPr txBox="1">
              <a:spLocks noChangeArrowheads="1"/>
            </p:cNvSpPr>
            <p:nvPr/>
          </p:nvSpPr>
          <p:spPr bwMode="gray">
            <a:xfrm>
              <a:off x="1056" y="1382"/>
              <a:ext cx="45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US" altLang="en-US" sz="2000" b="1">
                <a:solidFill>
                  <a:srgbClr val="FF0000"/>
                </a:solidFill>
                <a:latin typeface="Times New Roman" panose="02020603050405020304" pitchFamily="18" charset="0"/>
                <a:cs typeface="Arial" panose="020B0604020202020204" pitchFamily="34" charset="0"/>
              </a:endParaRPr>
            </a:p>
          </p:txBody>
        </p:sp>
        <p:grpSp>
          <p:nvGrpSpPr>
            <p:cNvPr id="78904" name="Group 8">
              <a:extLst>
                <a:ext uri="{FF2B5EF4-FFF2-40B4-BE49-F238E27FC236}">
                  <a16:creationId xmlns:a16="http://schemas.microsoft.com/office/drawing/2014/main" id="{E9F6B215-A14F-4516-8DF0-48D691C6FB94}"/>
                </a:ext>
              </a:extLst>
            </p:cNvPr>
            <p:cNvGrpSpPr>
              <a:grpSpLocks/>
            </p:cNvGrpSpPr>
            <p:nvPr/>
          </p:nvGrpSpPr>
          <p:grpSpPr bwMode="auto">
            <a:xfrm>
              <a:off x="478" y="1291"/>
              <a:ext cx="530" cy="438"/>
              <a:chOff x="1287" y="477"/>
              <a:chExt cx="670" cy="877"/>
            </a:xfrm>
          </p:grpSpPr>
          <p:sp>
            <p:nvSpPr>
              <p:cNvPr id="78905" name="Oval 9">
                <a:extLst>
                  <a:ext uri="{FF2B5EF4-FFF2-40B4-BE49-F238E27FC236}">
                    <a16:creationId xmlns:a16="http://schemas.microsoft.com/office/drawing/2014/main" id="{21F95585-33BF-4678-A5F4-B3231491D12E}"/>
                  </a:ext>
                </a:extLst>
              </p:cNvPr>
              <p:cNvSpPr>
                <a:spLocks noChangeArrowheads="1"/>
              </p:cNvSpPr>
              <p:nvPr/>
            </p:nvSpPr>
            <p:spPr bwMode="gray">
              <a:xfrm>
                <a:off x="1287" y="477"/>
                <a:ext cx="670" cy="877"/>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800" b="1">
                  <a:latin typeface="Times New Roman" panose="02020603050405020304" pitchFamily="18" charset="0"/>
                  <a:cs typeface="Arial" panose="020B0604020202020204" pitchFamily="34" charset="0"/>
                </a:endParaRPr>
              </a:p>
            </p:txBody>
          </p:sp>
          <p:sp>
            <p:nvSpPr>
              <p:cNvPr id="78906" name="Oval 10">
                <a:extLst>
                  <a:ext uri="{FF2B5EF4-FFF2-40B4-BE49-F238E27FC236}">
                    <a16:creationId xmlns:a16="http://schemas.microsoft.com/office/drawing/2014/main" id="{1675DE47-8512-4769-934E-182F2BB0DA32}"/>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800" b="1">
                  <a:latin typeface="Times New Roman" panose="02020603050405020304" pitchFamily="18" charset="0"/>
                  <a:cs typeface="Arial" panose="020B0604020202020204" pitchFamily="34" charset="0"/>
                </a:endParaRPr>
              </a:p>
            </p:txBody>
          </p:sp>
          <p:sp>
            <p:nvSpPr>
              <p:cNvPr id="78907" name="Oval 11">
                <a:extLst>
                  <a:ext uri="{FF2B5EF4-FFF2-40B4-BE49-F238E27FC236}">
                    <a16:creationId xmlns:a16="http://schemas.microsoft.com/office/drawing/2014/main" id="{03719F72-73ED-4756-A467-1C94AE4BD6CC}"/>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800" b="1">
                  <a:latin typeface="Times New Roman" panose="02020603050405020304" pitchFamily="18" charset="0"/>
                  <a:cs typeface="Arial" panose="020B0604020202020204" pitchFamily="34" charset="0"/>
                </a:endParaRPr>
              </a:p>
            </p:txBody>
          </p:sp>
          <p:sp>
            <p:nvSpPr>
              <p:cNvPr id="78908" name="Oval 12">
                <a:extLst>
                  <a:ext uri="{FF2B5EF4-FFF2-40B4-BE49-F238E27FC236}">
                    <a16:creationId xmlns:a16="http://schemas.microsoft.com/office/drawing/2014/main" id="{5AF27C3E-CE75-404E-A846-C46DB0FFA725}"/>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800" b="1">
                  <a:latin typeface="Times New Roman" panose="02020603050405020304" pitchFamily="18" charset="0"/>
                  <a:cs typeface="Arial" panose="020B0604020202020204" pitchFamily="34" charset="0"/>
                </a:endParaRPr>
              </a:p>
            </p:txBody>
          </p:sp>
          <p:sp>
            <p:nvSpPr>
              <p:cNvPr id="78909" name="Oval 13">
                <a:extLst>
                  <a:ext uri="{FF2B5EF4-FFF2-40B4-BE49-F238E27FC236}">
                    <a16:creationId xmlns:a16="http://schemas.microsoft.com/office/drawing/2014/main" id="{6E560EE0-5997-42D0-8756-ECD13EB47C19}"/>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US" altLang="en-US" sz="2800" b="1">
                  <a:latin typeface="Times New Roman" panose="02020603050405020304" pitchFamily="18" charset="0"/>
                  <a:cs typeface="Arial" panose="020B0604020202020204" pitchFamily="34" charset="0"/>
                </a:endParaRPr>
              </a:p>
            </p:txBody>
          </p:sp>
        </p:grpSp>
        <p:sp>
          <p:nvSpPr>
            <p:cNvPr id="78910" name="Text Box 14">
              <a:extLst>
                <a:ext uri="{FF2B5EF4-FFF2-40B4-BE49-F238E27FC236}">
                  <a16:creationId xmlns:a16="http://schemas.microsoft.com/office/drawing/2014/main" id="{08C465CB-A1E0-4036-AF92-4504338F6CAE}"/>
                </a:ext>
              </a:extLst>
            </p:cNvPr>
            <p:cNvSpPr txBox="1">
              <a:spLocks noChangeArrowheads="1"/>
            </p:cNvSpPr>
            <p:nvPr/>
          </p:nvSpPr>
          <p:spPr bwMode="gray">
            <a:xfrm>
              <a:off x="550" y="1352"/>
              <a:ext cx="3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2400" b="1">
                  <a:latin typeface="Times New Roman" panose="02020603050405020304" pitchFamily="18" charset="0"/>
                  <a:cs typeface="Arial" panose="020B0604020202020204" pitchFamily="34" charset="0"/>
                </a:rPr>
                <a:t>4</a:t>
              </a:r>
            </a:p>
          </p:txBody>
        </p:sp>
      </p:grpSp>
      <p:sp>
        <p:nvSpPr>
          <p:cNvPr id="122" name="Text Box 56">
            <a:extLst>
              <a:ext uri="{FF2B5EF4-FFF2-40B4-BE49-F238E27FC236}">
                <a16:creationId xmlns:a16="http://schemas.microsoft.com/office/drawing/2014/main" id="{E74B0BED-F59C-49B1-8ECD-20A1F5E4C00D}"/>
              </a:ext>
            </a:extLst>
          </p:cNvPr>
          <p:cNvSpPr txBox="1">
            <a:spLocks noChangeArrowheads="1"/>
          </p:cNvSpPr>
          <p:nvPr/>
        </p:nvSpPr>
        <p:spPr bwMode="auto">
          <a:xfrm>
            <a:off x="838200" y="2243138"/>
            <a:ext cx="6172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a:latin typeface="Times New Roman" panose="02020603050405020304" pitchFamily="18" charset="0"/>
              </a:rPr>
              <a:t>Learn vocabulary by heart.</a:t>
            </a:r>
          </a:p>
          <a:p>
            <a:pPr algn="ctr" eaLnBrk="1" hangingPunct="1"/>
            <a:endParaRPr lang="en-US" altLang="en-US" sz="2400" b="1">
              <a:latin typeface="Times New Roman" panose="02020603050405020304" pitchFamily="18" charset="0"/>
            </a:endParaRPr>
          </a:p>
        </p:txBody>
      </p:sp>
      <p:sp>
        <p:nvSpPr>
          <p:cNvPr id="124" name="Rectangle 58">
            <a:extLst>
              <a:ext uri="{FF2B5EF4-FFF2-40B4-BE49-F238E27FC236}">
                <a16:creationId xmlns:a16="http://schemas.microsoft.com/office/drawing/2014/main" id="{BFB63BE6-CB4C-4B1D-89FB-D52B32F47CCF}"/>
              </a:ext>
            </a:extLst>
          </p:cNvPr>
          <p:cNvSpPr>
            <a:spLocks noChangeArrowheads="1"/>
          </p:cNvSpPr>
          <p:nvPr/>
        </p:nvSpPr>
        <p:spPr bwMode="auto">
          <a:xfrm>
            <a:off x="2144713" y="3352800"/>
            <a:ext cx="363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a:latin typeface="Times New Roman" panose="02020603050405020304" pitchFamily="18" charset="0"/>
              </a:rPr>
              <a:t>Prepare Speak and Listen.</a:t>
            </a:r>
          </a:p>
        </p:txBody>
      </p:sp>
      <p:sp>
        <p:nvSpPr>
          <p:cNvPr id="125" name="Rectangle 71">
            <a:extLst>
              <a:ext uri="{FF2B5EF4-FFF2-40B4-BE49-F238E27FC236}">
                <a16:creationId xmlns:a16="http://schemas.microsoft.com/office/drawing/2014/main" id="{11C13E76-95A6-440A-B74E-ADB8F307FE6A}"/>
              </a:ext>
            </a:extLst>
          </p:cNvPr>
          <p:cNvSpPr>
            <a:spLocks noChangeArrowheads="1"/>
          </p:cNvSpPr>
          <p:nvPr/>
        </p:nvSpPr>
        <p:spPr bwMode="auto">
          <a:xfrm>
            <a:off x="2076450" y="3962400"/>
            <a:ext cx="455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a:latin typeface="Times New Roman" panose="02020603050405020304" pitchFamily="18" charset="0"/>
              </a:rPr>
              <a:t>Do the exercises in the workbook.</a:t>
            </a:r>
          </a:p>
        </p:txBody>
      </p:sp>
      <p:pic>
        <p:nvPicPr>
          <p:cNvPr id="126" name="Picture 10" descr="25">
            <a:extLst>
              <a:ext uri="{FF2B5EF4-FFF2-40B4-BE49-F238E27FC236}">
                <a16:creationId xmlns:a16="http://schemas.microsoft.com/office/drawing/2014/main" id="{69E42D6C-71C1-40B2-804E-D7D52759F3A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533400"/>
            <a:ext cx="2057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6" descr="floral">
            <a:extLst>
              <a:ext uri="{FF2B5EF4-FFF2-40B4-BE49-F238E27FC236}">
                <a16:creationId xmlns:a16="http://schemas.microsoft.com/office/drawing/2014/main" id="{F9262C74-0991-4EAA-AD6B-B54C74A5FF6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3434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000"/>
                                        <p:tgtEl>
                                          <p:spTgt spid="126"/>
                                        </p:tgtEl>
                                      </p:cBhvr>
                                    </p:animEffect>
                                    <p:anim calcmode="lin" valueType="num">
                                      <p:cBhvr>
                                        <p:cTn id="8" dur="1000" fill="hold"/>
                                        <p:tgtEl>
                                          <p:spTgt spid="126"/>
                                        </p:tgtEl>
                                        <p:attrNameLst>
                                          <p:attrName>ppt_x</p:attrName>
                                        </p:attrNameLst>
                                      </p:cBhvr>
                                      <p:tavLst>
                                        <p:tav tm="0">
                                          <p:val>
                                            <p:strVal val="#ppt_x"/>
                                          </p:val>
                                        </p:tav>
                                        <p:tav tm="100000">
                                          <p:val>
                                            <p:strVal val="#ppt_x"/>
                                          </p:val>
                                        </p:tav>
                                      </p:tavLst>
                                    </p:anim>
                                    <p:anim calcmode="lin" valueType="num">
                                      <p:cBhvr>
                                        <p:cTn id="9" dur="1000" fill="hold"/>
                                        <p:tgtEl>
                                          <p:spTgt spid="12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68"/>
                                        </p:tgtEl>
                                        <p:attrNameLst>
                                          <p:attrName>style.visibility</p:attrName>
                                        </p:attrNameLst>
                                      </p:cBhvr>
                                      <p:to>
                                        <p:strVal val="visible"/>
                                      </p:to>
                                    </p:set>
                                    <p:anim calcmode="lin" valueType="num">
                                      <p:cBhvr>
                                        <p:cTn id="14" dur="500" fill="hold"/>
                                        <p:tgtEl>
                                          <p:spTgt spid="68"/>
                                        </p:tgtEl>
                                        <p:attrNameLst>
                                          <p:attrName>ppt_w</p:attrName>
                                        </p:attrNameLst>
                                      </p:cBhvr>
                                      <p:tavLst>
                                        <p:tav tm="0">
                                          <p:val>
                                            <p:fltVal val="0"/>
                                          </p:val>
                                        </p:tav>
                                        <p:tav tm="100000">
                                          <p:val>
                                            <p:strVal val="#ppt_w"/>
                                          </p:val>
                                        </p:tav>
                                      </p:tavLst>
                                    </p:anim>
                                    <p:anim calcmode="lin" valueType="num">
                                      <p:cBhvr>
                                        <p:cTn id="15" dur="500" fill="hold"/>
                                        <p:tgtEl>
                                          <p:spTgt spid="68"/>
                                        </p:tgtEl>
                                        <p:attrNameLst>
                                          <p:attrName>ppt_h</p:attrName>
                                        </p:attrNameLst>
                                      </p:cBhvr>
                                      <p:tavLst>
                                        <p:tav tm="0">
                                          <p:val>
                                            <p:fltVal val="0"/>
                                          </p:val>
                                        </p:tav>
                                        <p:tav tm="100000">
                                          <p:val>
                                            <p:strVal val="#ppt_h"/>
                                          </p:val>
                                        </p:tav>
                                      </p:tavLst>
                                    </p:anim>
                                    <p:anim calcmode="lin" valueType="num">
                                      <p:cBhvr>
                                        <p:cTn id="16" dur="500" fill="hold"/>
                                        <p:tgtEl>
                                          <p:spTgt spid="68"/>
                                        </p:tgtEl>
                                        <p:attrNameLst>
                                          <p:attrName>style.rotation</p:attrName>
                                        </p:attrNameLst>
                                      </p:cBhvr>
                                      <p:tavLst>
                                        <p:tav tm="0">
                                          <p:val>
                                            <p:fltVal val="360"/>
                                          </p:val>
                                        </p:tav>
                                        <p:tav tm="100000">
                                          <p:val>
                                            <p:fltVal val="0"/>
                                          </p:val>
                                        </p:tav>
                                      </p:tavLst>
                                    </p:anim>
                                    <p:animEffect transition="in" filter="fade">
                                      <p:cBhvr>
                                        <p:cTn id="17" dur="500"/>
                                        <p:tgtEl>
                                          <p:spTgt spid="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ox(in)">
                                      <p:cBhvr>
                                        <p:cTn id="22" dur="2000"/>
                                        <p:tgtEl>
                                          <p:spTgt spid="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22"/>
                                        </p:tgtEl>
                                        <p:attrNameLst>
                                          <p:attrName>style.visibility</p:attrName>
                                        </p:attrNameLst>
                                      </p:cBhvr>
                                      <p:to>
                                        <p:strVal val="visible"/>
                                      </p:to>
                                    </p:set>
                                    <p:animEffect transition="in" filter="blinds(horizontal)">
                                      <p:cBhvr>
                                        <p:cTn id="30" dur="500"/>
                                        <p:tgtEl>
                                          <p:spTgt spid="12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linds(horizontal)">
                                      <p:cBhvr>
                                        <p:cTn id="35" dur="500"/>
                                        <p:tgtEl>
                                          <p:spTgt spid="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24"/>
                                        </p:tgtEl>
                                        <p:attrNameLst>
                                          <p:attrName>style.visibility</p:attrName>
                                        </p:attrNameLst>
                                      </p:cBhvr>
                                      <p:to>
                                        <p:strVal val="visible"/>
                                      </p:to>
                                    </p:set>
                                    <p:animEffect transition="in" filter="blinds(horizontal)">
                                      <p:cBhvr>
                                        <p:cTn id="43" dur="500"/>
                                        <p:tgtEl>
                                          <p:spTgt spid="12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linds(horizontal)">
                                      <p:cBhvr>
                                        <p:cTn id="48" dur="500"/>
                                        <p:tgtEl>
                                          <p:spTgt spid="10"/>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25"/>
                                        </p:tgtEl>
                                        <p:attrNameLst>
                                          <p:attrName>style.visibility</p:attrName>
                                        </p:attrNameLst>
                                      </p:cBhvr>
                                      <p:to>
                                        <p:strVal val="visible"/>
                                      </p:to>
                                    </p:set>
                                    <p:animEffect transition="in" filter="blinds(horizontal)">
                                      <p:cBhvr>
                                        <p:cTn id="51"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24" grpId="0"/>
      <p:bldP spid="1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mh11">
            <a:extLst>
              <a:ext uri="{FF2B5EF4-FFF2-40B4-BE49-F238E27FC236}">
                <a16:creationId xmlns:a16="http://schemas.microsoft.com/office/drawing/2014/main" id="{B079C0D6-01B4-410A-93D2-B9C379973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37338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bag620009">
            <a:extLst>
              <a:ext uri="{FF2B5EF4-FFF2-40B4-BE49-F238E27FC236}">
                <a16:creationId xmlns:a16="http://schemas.microsoft.com/office/drawing/2014/main" id="{A41DFFDD-FBAD-4B11-9746-A321024C4A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762000"/>
            <a:ext cx="1084263" cy="1527175"/>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bag620012">
            <a:extLst>
              <a:ext uri="{FF2B5EF4-FFF2-40B4-BE49-F238E27FC236}">
                <a16:creationId xmlns:a16="http://schemas.microsoft.com/office/drawing/2014/main" id="{D972A2FE-7381-4301-9329-D6F3A7D825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0"/>
            <a:ext cx="1608138" cy="1182688"/>
          </a:xfrm>
          <a:prstGeom prst="rect">
            <a:avLst/>
          </a:prstGeom>
          <a:noFill/>
          <a:extLst>
            <a:ext uri="{909E8E84-426E-40DD-AFC4-6F175D3DCCD1}">
              <a14:hiddenFill xmlns:a14="http://schemas.microsoft.com/office/drawing/2010/main">
                <a:solidFill>
                  <a:srgbClr val="FFFFFF"/>
                </a:solidFill>
              </a14:hiddenFill>
            </a:ext>
          </a:extLst>
        </p:spPr>
      </p:pic>
      <p:sp>
        <p:nvSpPr>
          <p:cNvPr id="18437" name="Rectangle 5" descr="Rectangle: Click to edit Master text styles&#10;Second level&#10;Third level&#10;Fourth level&#10;Fifth level">
            <a:extLst>
              <a:ext uri="{FF2B5EF4-FFF2-40B4-BE49-F238E27FC236}">
                <a16:creationId xmlns:a16="http://schemas.microsoft.com/office/drawing/2014/main" id="{97507C8F-DFFC-41B8-8E55-05F8766ABDF2}"/>
              </a:ext>
            </a:extLst>
          </p:cNvPr>
          <p:cNvSpPr>
            <a:spLocks noChangeArrowheads="1"/>
          </p:cNvSpPr>
          <p:nvPr/>
        </p:nvSpPr>
        <p:spPr bwMode="auto">
          <a:xfrm>
            <a:off x="0" y="3657600"/>
            <a:ext cx="6096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pPr eaLnBrk="1" hangingPunct="1"/>
            <a:r>
              <a:rPr lang="en-US" altLang="en-US" sz="6000">
                <a:solidFill>
                  <a:srgbClr val="3333FF"/>
                </a:solidFill>
                <a:latin typeface="VNI-Brush" pitchFamily="2" charset="0"/>
              </a:rPr>
              <a:t>Why is the water polluted?</a:t>
            </a:r>
            <a:endParaRPr lang="en-US" altLang="en-US"/>
          </a:p>
        </p:txBody>
      </p:sp>
      <p:pic>
        <p:nvPicPr>
          <p:cNvPr id="18438" name="Picture 6" descr="t14b1">
            <a:extLst>
              <a:ext uri="{FF2B5EF4-FFF2-40B4-BE49-F238E27FC236}">
                <a16:creationId xmlns:a16="http://schemas.microsoft.com/office/drawing/2014/main" id="{B86435A7-C88A-475C-89FE-5205488964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1075" y="2590800"/>
            <a:ext cx="30257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fade">
                                      <p:cBhvr>
                                        <p:cTn id="7" dur="2000"/>
                                        <p:tgtEl>
                                          <p:spTgt spid="18435"/>
                                        </p:tgtEl>
                                      </p:cBhvr>
                                    </p:animEffect>
                                  </p:childTnLst>
                                </p:cTn>
                              </p:par>
                              <p:par>
                                <p:cTn id="8" presetID="10" presetClass="entr" presetSubtype="0"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Effect transition="in" filter="fade">
                                      <p:cBhvr>
                                        <p:cTn id="10" dur="2000"/>
                                        <p:tgtEl>
                                          <p:spTgt spid="18434"/>
                                        </p:tgtEl>
                                      </p:cBhvr>
                                    </p:animEffect>
                                  </p:childTnLst>
                                </p:cTn>
                              </p:par>
                              <p:par>
                                <p:cTn id="11" presetID="10" presetClass="entr" presetSubtype="0" fill="hold" nodeType="withEffect">
                                  <p:stCondLst>
                                    <p:cond delay="0"/>
                                  </p:stCondLst>
                                  <p:childTnLst>
                                    <p:set>
                                      <p:cBhvr>
                                        <p:cTn id="12" dur="1" fill="hold">
                                          <p:stCondLst>
                                            <p:cond delay="0"/>
                                          </p:stCondLst>
                                        </p:cTn>
                                        <p:tgtEl>
                                          <p:spTgt spid="18436"/>
                                        </p:tgtEl>
                                        <p:attrNameLst>
                                          <p:attrName>style.visibility</p:attrName>
                                        </p:attrNameLst>
                                      </p:cBhvr>
                                      <p:to>
                                        <p:strVal val="visible"/>
                                      </p:to>
                                    </p:set>
                                    <p:animEffect transition="in" filter="fade">
                                      <p:cBhvr>
                                        <p:cTn id="13" dur="2000"/>
                                        <p:tgtEl>
                                          <p:spTgt spid="1843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8437">
                                            <p:txEl>
                                              <p:pRg st="0" end="0"/>
                                            </p:txEl>
                                          </p:spTgt>
                                        </p:tgtEl>
                                        <p:attrNameLst>
                                          <p:attrName>style.visibility</p:attrName>
                                        </p:attrNameLst>
                                      </p:cBhvr>
                                      <p:to>
                                        <p:strVal val="visible"/>
                                      </p:to>
                                    </p:set>
                                    <p:animEffect transition="in" filter="strips(downLeft)">
                                      <p:cBhvr>
                                        <p:cTn id="18" dur="500"/>
                                        <p:tgtEl>
                                          <p:spTgt spid="18437">
                                            <p:txEl>
                                              <p:pRg st="0" end="0"/>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18438"/>
                                        </p:tgtEl>
                                        <p:attrNameLst>
                                          <p:attrName>style.visibility</p:attrName>
                                        </p:attrNameLst>
                                      </p:cBhvr>
                                      <p:to>
                                        <p:strVal val="visible"/>
                                      </p:to>
                                    </p:set>
                                    <p:animEffect transition="in" filter="checkerboard(across)">
                                      <p:cBhvr>
                                        <p:cTn id="23"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C394687-48CF-4A44-99B2-DA5366A954BC}"/>
              </a:ext>
            </a:extLst>
          </p:cNvPr>
          <p:cNvSpPr>
            <a:spLocks noGrp="1" noChangeArrowheads="1"/>
          </p:cNvSpPr>
          <p:nvPr>
            <p:ph type="title"/>
          </p:nvPr>
        </p:nvSpPr>
        <p:spPr>
          <a:xfrm>
            <a:off x="609600" y="0"/>
            <a:ext cx="6856413" cy="1300163"/>
          </a:xfrm>
        </p:spPr>
        <p:txBody>
          <a:bodyPr/>
          <a:lstStyle/>
          <a:p>
            <a:r>
              <a:rPr lang="en-US" altLang="en-US" sz="5400"/>
              <a:t>What You Can Do!!!</a:t>
            </a:r>
          </a:p>
        </p:txBody>
      </p:sp>
      <p:pic>
        <p:nvPicPr>
          <p:cNvPr id="21507" name="Picture 3" descr="lake1">
            <a:extLst>
              <a:ext uri="{FF2B5EF4-FFF2-40B4-BE49-F238E27FC236}">
                <a16:creationId xmlns:a16="http://schemas.microsoft.com/office/drawing/2014/main" id="{23D2638D-68F1-4F7E-87EE-499E4E840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600200"/>
            <a:ext cx="518477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19" descr="5484">
            <a:extLst>
              <a:ext uri="{FF2B5EF4-FFF2-40B4-BE49-F238E27FC236}">
                <a16:creationId xmlns:a16="http://schemas.microsoft.com/office/drawing/2014/main" id="{4B9857F1-8D0C-4352-90E1-403813636CB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205568">
            <a:off x="6629400" y="5334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th_th007">
            <a:extLst>
              <a:ext uri="{FF2B5EF4-FFF2-40B4-BE49-F238E27FC236}">
                <a16:creationId xmlns:a16="http://schemas.microsoft.com/office/drawing/2014/main" id="{7DC8E6D6-9E0C-4A21-842D-7F424BAF146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55626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th_00000">
            <a:extLst>
              <a:ext uri="{FF2B5EF4-FFF2-40B4-BE49-F238E27FC236}">
                <a16:creationId xmlns:a16="http://schemas.microsoft.com/office/drawing/2014/main" id="{44C9B979-AACF-4F89-B5C5-1BF603F4290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14304">
            <a:off x="3657600" y="16002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homesprg">
            <a:extLst>
              <a:ext uri="{FF2B5EF4-FFF2-40B4-BE49-F238E27FC236}">
                <a16:creationId xmlns:a16="http://schemas.microsoft.com/office/drawing/2014/main" id="{B8298B20-CE8A-457F-870A-19F8D26CC5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483100"/>
            <a:ext cx="3505200" cy="2374900"/>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th_th042">
            <a:extLst>
              <a:ext uri="{FF2B5EF4-FFF2-40B4-BE49-F238E27FC236}">
                <a16:creationId xmlns:a16="http://schemas.microsoft.com/office/drawing/2014/main" id="{8536237C-596A-42D0-A5BA-D9883D61FB1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219200"/>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0" fill="hold"/>
                                        <p:tgtEl>
                                          <p:spTgt spid="21506"/>
                                        </p:tgtEl>
                                        <p:attrNameLst>
                                          <p:attrName>ppt_x</p:attrName>
                                        </p:attrNameLst>
                                      </p:cBhvr>
                                      <p:tavLst>
                                        <p:tav tm="0">
                                          <p:val>
                                            <p:strVal val="#ppt_x"/>
                                          </p:val>
                                        </p:tav>
                                        <p:tav tm="100000">
                                          <p:val>
                                            <p:strVal val="#ppt_x"/>
                                          </p:val>
                                        </p:tav>
                                      </p:tavLst>
                                    </p:anim>
                                    <p:anim calcmode="lin" valueType="num">
                                      <p:cBhvr additive="base">
                                        <p:cTn id="8" dur="5000" fill="hold"/>
                                        <p:tgtEl>
                                          <p:spTgt spid="2150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1507"/>
                                        </p:tgtEl>
                                        <p:attrNameLst>
                                          <p:attrName>style.visibility</p:attrName>
                                        </p:attrNameLst>
                                      </p:cBhvr>
                                      <p:to>
                                        <p:strVal val="visible"/>
                                      </p:to>
                                    </p:set>
                                    <p:anim calcmode="lin" valueType="num">
                                      <p:cBhvr>
                                        <p:cTn id="13" dur="500" fill="hold"/>
                                        <p:tgtEl>
                                          <p:spTgt spid="21507"/>
                                        </p:tgtEl>
                                        <p:attrNameLst>
                                          <p:attrName>ppt_w</p:attrName>
                                        </p:attrNameLst>
                                      </p:cBhvr>
                                      <p:tavLst>
                                        <p:tav tm="0">
                                          <p:val>
                                            <p:fltVal val="0"/>
                                          </p:val>
                                        </p:tav>
                                        <p:tav tm="100000">
                                          <p:val>
                                            <p:strVal val="#ppt_w"/>
                                          </p:val>
                                        </p:tav>
                                      </p:tavLst>
                                    </p:anim>
                                    <p:anim calcmode="lin" valueType="num">
                                      <p:cBhvr>
                                        <p:cTn id="14" dur="500" fill="hold"/>
                                        <p:tgtEl>
                                          <p:spTgt spid="21507"/>
                                        </p:tgtEl>
                                        <p:attrNameLst>
                                          <p:attrName>ppt_h</p:attrName>
                                        </p:attrNameLst>
                                      </p:cBhvr>
                                      <p:tavLst>
                                        <p:tav tm="0">
                                          <p:val>
                                            <p:fltVal val="0"/>
                                          </p:val>
                                        </p:tav>
                                        <p:tav tm="100000">
                                          <p:val>
                                            <p:strVal val="#ppt_h"/>
                                          </p:val>
                                        </p:tav>
                                      </p:tavLst>
                                    </p:anim>
                                    <p:animEffect transition="in" filter="fade">
                                      <p:cBhvr>
                                        <p:cTn id="15" dur="500"/>
                                        <p:tgtEl>
                                          <p:spTgt spid="21507"/>
                                        </p:tgtEl>
                                      </p:cBhvr>
                                    </p:animEffect>
                                  </p:childTnLst>
                                </p:cTn>
                              </p:par>
                              <p:par>
                                <p:cTn id="16" presetID="10" presetClass="entr" presetSubtype="0" fill="hold" nodeType="withEffect">
                                  <p:stCondLst>
                                    <p:cond delay="0"/>
                                  </p:stCondLst>
                                  <p:childTnLst>
                                    <p:set>
                                      <p:cBhvr>
                                        <p:cTn id="17" dur="1" fill="hold">
                                          <p:stCondLst>
                                            <p:cond delay="0"/>
                                          </p:stCondLst>
                                        </p:cTn>
                                        <p:tgtEl>
                                          <p:spTgt spid="21510"/>
                                        </p:tgtEl>
                                        <p:attrNameLst>
                                          <p:attrName>style.visibility</p:attrName>
                                        </p:attrNameLst>
                                      </p:cBhvr>
                                      <p:to>
                                        <p:strVal val="visible"/>
                                      </p:to>
                                    </p:set>
                                    <p:animEffect transition="in" filter="fade">
                                      <p:cBhvr>
                                        <p:cTn id="18" dur="2000"/>
                                        <p:tgtEl>
                                          <p:spTgt spid="21510"/>
                                        </p:tgtEl>
                                      </p:cBhvr>
                                    </p:animEffect>
                                  </p:childTnLst>
                                </p:cTn>
                              </p:par>
                              <p:par>
                                <p:cTn id="19" presetID="10" presetClass="entr" presetSubtype="0" fill="hold" nodeType="withEffect">
                                  <p:stCondLst>
                                    <p:cond delay="0"/>
                                  </p:stCondLst>
                                  <p:childTnLst>
                                    <p:set>
                                      <p:cBhvr>
                                        <p:cTn id="20" dur="1" fill="hold">
                                          <p:stCondLst>
                                            <p:cond delay="0"/>
                                          </p:stCondLst>
                                        </p:cTn>
                                        <p:tgtEl>
                                          <p:spTgt spid="21509"/>
                                        </p:tgtEl>
                                        <p:attrNameLst>
                                          <p:attrName>style.visibility</p:attrName>
                                        </p:attrNameLst>
                                      </p:cBhvr>
                                      <p:to>
                                        <p:strVal val="visible"/>
                                      </p:to>
                                    </p:set>
                                    <p:animEffect transition="in" filter="fade">
                                      <p:cBhvr>
                                        <p:cTn id="21" dur="2000"/>
                                        <p:tgtEl>
                                          <p:spTgt spid="21509"/>
                                        </p:tgtEl>
                                      </p:cBhvr>
                                    </p:animEffect>
                                  </p:childTnLst>
                                </p:cTn>
                              </p:par>
                              <p:par>
                                <p:cTn id="22" presetID="53" presetClass="entr" presetSubtype="0" fill="hold" nodeType="withEffect">
                                  <p:stCondLst>
                                    <p:cond delay="0"/>
                                  </p:stCondLst>
                                  <p:childTnLst>
                                    <p:set>
                                      <p:cBhvr>
                                        <p:cTn id="23" dur="1" fill="hold">
                                          <p:stCondLst>
                                            <p:cond delay="0"/>
                                          </p:stCondLst>
                                        </p:cTn>
                                        <p:tgtEl>
                                          <p:spTgt spid="21508"/>
                                        </p:tgtEl>
                                        <p:attrNameLst>
                                          <p:attrName>style.visibility</p:attrName>
                                        </p:attrNameLst>
                                      </p:cBhvr>
                                      <p:to>
                                        <p:strVal val="visible"/>
                                      </p:to>
                                    </p:set>
                                    <p:anim calcmode="lin" valueType="num">
                                      <p:cBhvr>
                                        <p:cTn id="24" dur="500" fill="hold"/>
                                        <p:tgtEl>
                                          <p:spTgt spid="21508"/>
                                        </p:tgtEl>
                                        <p:attrNameLst>
                                          <p:attrName>ppt_w</p:attrName>
                                        </p:attrNameLst>
                                      </p:cBhvr>
                                      <p:tavLst>
                                        <p:tav tm="0">
                                          <p:val>
                                            <p:fltVal val="0"/>
                                          </p:val>
                                        </p:tav>
                                        <p:tav tm="100000">
                                          <p:val>
                                            <p:strVal val="#ppt_w"/>
                                          </p:val>
                                        </p:tav>
                                      </p:tavLst>
                                    </p:anim>
                                    <p:anim calcmode="lin" valueType="num">
                                      <p:cBhvr>
                                        <p:cTn id="25" dur="500" fill="hold"/>
                                        <p:tgtEl>
                                          <p:spTgt spid="21508"/>
                                        </p:tgtEl>
                                        <p:attrNameLst>
                                          <p:attrName>ppt_h</p:attrName>
                                        </p:attrNameLst>
                                      </p:cBhvr>
                                      <p:tavLst>
                                        <p:tav tm="0">
                                          <p:val>
                                            <p:fltVal val="0"/>
                                          </p:val>
                                        </p:tav>
                                        <p:tav tm="100000">
                                          <p:val>
                                            <p:strVal val="#ppt_h"/>
                                          </p:val>
                                        </p:tav>
                                      </p:tavLst>
                                    </p:anim>
                                    <p:animEffect transition="in" filter="fade">
                                      <p:cBhvr>
                                        <p:cTn id="26" dur="500"/>
                                        <p:tgtEl>
                                          <p:spTgt spid="21508"/>
                                        </p:tgtEl>
                                      </p:cBhvr>
                                    </p:animEffect>
                                  </p:childTnLst>
                                </p:cTn>
                              </p:par>
                              <p:par>
                                <p:cTn id="27" presetID="10" presetClass="entr" presetSubtype="0" fill="hold" nodeType="withEffect">
                                  <p:stCondLst>
                                    <p:cond delay="0"/>
                                  </p:stCondLst>
                                  <p:childTnLst>
                                    <p:set>
                                      <p:cBhvr>
                                        <p:cTn id="28" dur="1" fill="hold">
                                          <p:stCondLst>
                                            <p:cond delay="0"/>
                                          </p:stCondLst>
                                        </p:cTn>
                                        <p:tgtEl>
                                          <p:spTgt spid="21511"/>
                                        </p:tgtEl>
                                        <p:attrNameLst>
                                          <p:attrName>style.visibility</p:attrName>
                                        </p:attrNameLst>
                                      </p:cBhvr>
                                      <p:to>
                                        <p:strVal val="visible"/>
                                      </p:to>
                                    </p:set>
                                    <p:animEffect transition="in" filter="fade">
                                      <p:cBhvr>
                                        <p:cTn id="29" dur="2000"/>
                                        <p:tgtEl>
                                          <p:spTgt spid="21511"/>
                                        </p:tgtEl>
                                      </p:cBhvr>
                                    </p:animEffect>
                                  </p:childTnLst>
                                </p:cTn>
                              </p:par>
                              <p:par>
                                <p:cTn id="30" presetID="10" presetClass="entr" presetSubtype="0" fill="hold" nodeType="withEffect">
                                  <p:stCondLst>
                                    <p:cond delay="0"/>
                                  </p:stCondLst>
                                  <p:childTnLst>
                                    <p:set>
                                      <p:cBhvr>
                                        <p:cTn id="31" dur="1" fill="hold">
                                          <p:stCondLst>
                                            <p:cond delay="0"/>
                                          </p:stCondLst>
                                        </p:cTn>
                                        <p:tgtEl>
                                          <p:spTgt spid="21512"/>
                                        </p:tgtEl>
                                        <p:attrNameLst>
                                          <p:attrName>style.visibility</p:attrName>
                                        </p:attrNameLst>
                                      </p:cBhvr>
                                      <p:to>
                                        <p:strVal val="visible"/>
                                      </p:to>
                                    </p:set>
                                    <p:animEffect transition="in" filter="fade">
                                      <p:cBhvr>
                                        <p:cTn id="32" dur="20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envir">
            <a:extLst>
              <a:ext uri="{FF2B5EF4-FFF2-40B4-BE49-F238E27FC236}">
                <a16:creationId xmlns:a16="http://schemas.microsoft.com/office/drawing/2014/main" id="{D54F9D32-8500-4597-AB92-CC4DC3851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33375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44035" name="Picture 3" descr="environ">
            <a:extLst>
              <a:ext uri="{FF2B5EF4-FFF2-40B4-BE49-F238E27FC236}">
                <a16:creationId xmlns:a16="http://schemas.microsoft.com/office/drawing/2014/main" id="{8BD88E1F-CAF4-4330-935E-203AE42CA7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0"/>
            <a:ext cx="50292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44036" name="Picture 4" descr="thanh nien trong cay">
            <a:extLst>
              <a:ext uri="{FF2B5EF4-FFF2-40B4-BE49-F238E27FC236}">
                <a16:creationId xmlns:a16="http://schemas.microsoft.com/office/drawing/2014/main" id="{F0315A9F-9B25-49EA-8575-08E96D4733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62400"/>
            <a:ext cx="35052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44037" name="Picture 5" descr="trong cay">
            <a:extLst>
              <a:ext uri="{FF2B5EF4-FFF2-40B4-BE49-F238E27FC236}">
                <a16:creationId xmlns:a16="http://schemas.microsoft.com/office/drawing/2014/main" id="{811D00F1-41C3-4ED9-B5DE-62BFB7EA04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962400"/>
            <a:ext cx="5181600" cy="2743200"/>
          </a:xfrm>
          <a:prstGeom prst="rect">
            <a:avLst/>
          </a:prstGeom>
          <a:noFill/>
          <a:extLst>
            <a:ext uri="{909E8E84-426E-40DD-AFC4-6F175D3DCCD1}">
              <a14:hiddenFill xmlns:a14="http://schemas.microsoft.com/office/drawing/2010/main">
                <a:solidFill>
                  <a:srgbClr val="FFFFFF"/>
                </a:solidFill>
              </a14:hiddenFill>
            </a:ext>
          </a:extLst>
        </p:spPr>
      </p:pic>
      <p:sp>
        <p:nvSpPr>
          <p:cNvPr id="44038" name="Text Box 6">
            <a:extLst>
              <a:ext uri="{FF2B5EF4-FFF2-40B4-BE49-F238E27FC236}">
                <a16:creationId xmlns:a16="http://schemas.microsoft.com/office/drawing/2014/main" id="{3321610D-F0C5-4E4A-818F-075633CAEEBE}"/>
              </a:ext>
            </a:extLst>
          </p:cNvPr>
          <p:cNvSpPr txBox="1">
            <a:spLocks noChangeArrowheads="1"/>
          </p:cNvSpPr>
          <p:nvPr/>
        </p:nvSpPr>
        <p:spPr bwMode="auto">
          <a:xfrm>
            <a:off x="457200" y="3438525"/>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a:latin typeface="Arial" panose="020B0604020202020204" pitchFamily="34" charset="0"/>
              </a:rPr>
              <a:t>No literring</a:t>
            </a:r>
          </a:p>
        </p:txBody>
      </p:sp>
      <p:sp>
        <p:nvSpPr>
          <p:cNvPr id="44039" name="Text Box 7">
            <a:extLst>
              <a:ext uri="{FF2B5EF4-FFF2-40B4-BE49-F238E27FC236}">
                <a16:creationId xmlns:a16="http://schemas.microsoft.com/office/drawing/2014/main" id="{B6306339-3FFF-4A86-9C73-85E34DB40F82}"/>
              </a:ext>
            </a:extLst>
          </p:cNvPr>
          <p:cNvSpPr txBox="1">
            <a:spLocks noChangeArrowheads="1"/>
          </p:cNvSpPr>
          <p:nvPr/>
        </p:nvSpPr>
        <p:spPr bwMode="auto">
          <a:xfrm>
            <a:off x="3581400" y="3490913"/>
            <a:ext cx="533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a:latin typeface="Arial" panose="020B0604020202020204" pitchFamily="34" charset="0"/>
              </a:rPr>
              <a:t>Make the beach clean and clear </a:t>
            </a:r>
          </a:p>
        </p:txBody>
      </p:sp>
      <p:sp>
        <p:nvSpPr>
          <p:cNvPr id="44040" name="Text Box 8">
            <a:extLst>
              <a:ext uri="{FF2B5EF4-FFF2-40B4-BE49-F238E27FC236}">
                <a16:creationId xmlns:a16="http://schemas.microsoft.com/office/drawing/2014/main" id="{6B74273F-FB14-46E2-BBD7-D8ECC9911869}"/>
              </a:ext>
            </a:extLst>
          </p:cNvPr>
          <p:cNvSpPr txBox="1">
            <a:spLocks noChangeArrowheads="1"/>
          </p:cNvSpPr>
          <p:nvPr/>
        </p:nvSpPr>
        <p:spPr bwMode="auto">
          <a:xfrm>
            <a:off x="304800" y="6338888"/>
            <a:ext cx="2819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a:solidFill>
                  <a:schemeClr val="bg1"/>
                </a:solidFill>
                <a:latin typeface="Arial" panose="020B0604020202020204" pitchFamily="34" charset="0"/>
              </a:rPr>
              <a:t>Plant more trees</a:t>
            </a:r>
          </a:p>
        </p:txBody>
      </p:sp>
      <p:sp>
        <p:nvSpPr>
          <p:cNvPr id="44041" name="Text Box 9">
            <a:extLst>
              <a:ext uri="{FF2B5EF4-FFF2-40B4-BE49-F238E27FC236}">
                <a16:creationId xmlns:a16="http://schemas.microsoft.com/office/drawing/2014/main" id="{0F8AE2EE-A79B-4605-9992-EBF5D2C2E957}"/>
              </a:ext>
            </a:extLst>
          </p:cNvPr>
          <p:cNvSpPr txBox="1">
            <a:spLocks noChangeArrowheads="1"/>
          </p:cNvSpPr>
          <p:nvPr/>
        </p:nvSpPr>
        <p:spPr bwMode="auto">
          <a:xfrm>
            <a:off x="3657600" y="5715000"/>
            <a:ext cx="3124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a:solidFill>
                  <a:srgbClr val="FF3300"/>
                </a:solidFill>
                <a:latin typeface="Arial" panose="020B0604020202020204" pitchFamily="34" charset="0"/>
              </a:rPr>
              <a:t>Preserve the forest  </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7" descr="garbage-dump">
            <a:extLst>
              <a:ext uri="{FF2B5EF4-FFF2-40B4-BE49-F238E27FC236}">
                <a16:creationId xmlns:a16="http://schemas.microsoft.com/office/drawing/2014/main" id="{85E9D45F-314A-44F8-B154-E609380FC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524000"/>
            <a:ext cx="35052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3" descr="Deforestation">
            <a:extLst>
              <a:ext uri="{FF2B5EF4-FFF2-40B4-BE49-F238E27FC236}">
                <a16:creationId xmlns:a16="http://schemas.microsoft.com/office/drawing/2014/main" id="{34C88BB1-C049-455B-8220-BD412FAB6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14475"/>
            <a:ext cx="33528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3012" name="Picture 4" descr="sea pollution">
            <a:extLst>
              <a:ext uri="{FF2B5EF4-FFF2-40B4-BE49-F238E27FC236}">
                <a16:creationId xmlns:a16="http://schemas.microsoft.com/office/drawing/2014/main" id="{C233A254-39EC-4CF1-AADD-885842CF0F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810000"/>
            <a:ext cx="31242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43013" name="Picture 5" descr="trong cay xanh">
            <a:extLst>
              <a:ext uri="{FF2B5EF4-FFF2-40B4-BE49-F238E27FC236}">
                <a16:creationId xmlns:a16="http://schemas.microsoft.com/office/drawing/2014/main" id="{C923A2E4-77F4-4F1A-B12D-096948E07E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343400"/>
            <a:ext cx="33528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43014" name="Picture 6" descr="envir">
            <a:extLst>
              <a:ext uri="{FF2B5EF4-FFF2-40B4-BE49-F238E27FC236}">
                <a16:creationId xmlns:a16="http://schemas.microsoft.com/office/drawing/2014/main" id="{1E599F8D-5CE7-4173-A74A-8388086846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0438" y="3810000"/>
            <a:ext cx="23495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43015" name="Picture 7" descr="xanh hoa lop hoc">
            <a:extLst>
              <a:ext uri="{FF2B5EF4-FFF2-40B4-BE49-F238E27FC236}">
                <a16:creationId xmlns:a16="http://schemas.microsoft.com/office/drawing/2014/main" id="{20ECF28F-2D1D-4A62-992C-0FAC0FF36A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1528763"/>
            <a:ext cx="2133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43016" name="Text Box 8">
            <a:extLst>
              <a:ext uri="{FF2B5EF4-FFF2-40B4-BE49-F238E27FC236}">
                <a16:creationId xmlns:a16="http://schemas.microsoft.com/office/drawing/2014/main" id="{B79D6737-E247-4209-AE75-E66E56088461}"/>
              </a:ext>
            </a:extLst>
          </p:cNvPr>
          <p:cNvSpPr txBox="1">
            <a:spLocks noChangeArrowheads="1"/>
          </p:cNvSpPr>
          <p:nvPr/>
        </p:nvSpPr>
        <p:spPr bwMode="auto">
          <a:xfrm>
            <a:off x="0" y="0"/>
            <a:ext cx="9144000" cy="528638"/>
          </a:xfrm>
          <a:prstGeom prst="rect">
            <a:avLst/>
          </a:prstGeom>
          <a:solidFill>
            <a:srgbClr val="FF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a:solidFill>
                  <a:srgbClr val="660066"/>
                </a:solidFill>
                <a:latin typeface=".VnUniverseH" panose="020B7200000000000000" pitchFamily="34" charset="0"/>
              </a:rPr>
              <a:t>          Which ones are the good and bad things?</a:t>
            </a:r>
          </a:p>
        </p:txBody>
      </p:sp>
      <p:sp>
        <p:nvSpPr>
          <p:cNvPr id="43017" name="Text Box 9">
            <a:extLst>
              <a:ext uri="{FF2B5EF4-FFF2-40B4-BE49-F238E27FC236}">
                <a16:creationId xmlns:a16="http://schemas.microsoft.com/office/drawing/2014/main" id="{CB64C624-F746-412C-92E1-2E4CF9095170}"/>
              </a:ext>
            </a:extLst>
          </p:cNvPr>
          <p:cNvSpPr txBox="1">
            <a:spLocks noChangeArrowheads="1"/>
          </p:cNvSpPr>
          <p:nvPr/>
        </p:nvSpPr>
        <p:spPr bwMode="auto">
          <a:xfrm>
            <a:off x="2362200" y="3429000"/>
            <a:ext cx="990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4800" b="1">
                <a:solidFill>
                  <a:srgbClr val="009900"/>
                </a:solidFill>
                <a:latin typeface="Arial" panose="020B0604020202020204" pitchFamily="34" charset="0"/>
              </a:rPr>
              <a:t>A</a:t>
            </a:r>
          </a:p>
        </p:txBody>
      </p:sp>
      <p:sp>
        <p:nvSpPr>
          <p:cNvPr id="43018" name="Text Box 10">
            <a:extLst>
              <a:ext uri="{FF2B5EF4-FFF2-40B4-BE49-F238E27FC236}">
                <a16:creationId xmlns:a16="http://schemas.microsoft.com/office/drawing/2014/main" id="{88EE6D0C-2FCC-4231-9535-D6B22908CCB1}"/>
              </a:ext>
            </a:extLst>
          </p:cNvPr>
          <p:cNvSpPr txBox="1">
            <a:spLocks noChangeArrowheads="1"/>
          </p:cNvSpPr>
          <p:nvPr/>
        </p:nvSpPr>
        <p:spPr bwMode="auto">
          <a:xfrm>
            <a:off x="5943600" y="2819400"/>
            <a:ext cx="990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4800" b="1">
                <a:solidFill>
                  <a:schemeClr val="tx2"/>
                </a:solidFill>
                <a:latin typeface="Arial" panose="020B0604020202020204" pitchFamily="34" charset="0"/>
              </a:rPr>
              <a:t>B</a:t>
            </a:r>
          </a:p>
        </p:txBody>
      </p:sp>
      <p:sp>
        <p:nvSpPr>
          <p:cNvPr id="43019" name="Text Box 11">
            <a:extLst>
              <a:ext uri="{FF2B5EF4-FFF2-40B4-BE49-F238E27FC236}">
                <a16:creationId xmlns:a16="http://schemas.microsoft.com/office/drawing/2014/main" id="{45B6BB13-70D7-4163-8071-41742C9B8F05}"/>
              </a:ext>
            </a:extLst>
          </p:cNvPr>
          <p:cNvSpPr txBox="1">
            <a:spLocks noChangeArrowheads="1"/>
          </p:cNvSpPr>
          <p:nvPr/>
        </p:nvSpPr>
        <p:spPr bwMode="auto">
          <a:xfrm>
            <a:off x="8305800" y="2819400"/>
            <a:ext cx="990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4800" b="1">
                <a:solidFill>
                  <a:srgbClr val="FF3300"/>
                </a:solidFill>
                <a:latin typeface="Arial" panose="020B0604020202020204" pitchFamily="34" charset="0"/>
              </a:rPr>
              <a:t>C</a:t>
            </a:r>
          </a:p>
        </p:txBody>
      </p:sp>
      <p:sp>
        <p:nvSpPr>
          <p:cNvPr id="43020" name="Text Box 12">
            <a:extLst>
              <a:ext uri="{FF2B5EF4-FFF2-40B4-BE49-F238E27FC236}">
                <a16:creationId xmlns:a16="http://schemas.microsoft.com/office/drawing/2014/main" id="{F2720BD8-2DDC-44B9-802C-BD4392D8F434}"/>
              </a:ext>
            </a:extLst>
          </p:cNvPr>
          <p:cNvSpPr txBox="1">
            <a:spLocks noChangeArrowheads="1"/>
          </p:cNvSpPr>
          <p:nvPr/>
        </p:nvSpPr>
        <p:spPr bwMode="auto">
          <a:xfrm>
            <a:off x="0" y="6034088"/>
            <a:ext cx="9906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4800" b="1">
                <a:solidFill>
                  <a:schemeClr val="tx2"/>
                </a:solidFill>
                <a:latin typeface="Arial" panose="020B0604020202020204" pitchFamily="34" charset="0"/>
              </a:rPr>
              <a:t>D</a:t>
            </a:r>
          </a:p>
        </p:txBody>
      </p:sp>
      <p:sp>
        <p:nvSpPr>
          <p:cNvPr id="43021" name="Text Box 13">
            <a:extLst>
              <a:ext uri="{FF2B5EF4-FFF2-40B4-BE49-F238E27FC236}">
                <a16:creationId xmlns:a16="http://schemas.microsoft.com/office/drawing/2014/main" id="{0A6C24EE-D66D-4F4B-A0D0-4B061CA6D156}"/>
              </a:ext>
            </a:extLst>
          </p:cNvPr>
          <p:cNvSpPr txBox="1">
            <a:spLocks noChangeArrowheads="1"/>
          </p:cNvSpPr>
          <p:nvPr/>
        </p:nvSpPr>
        <p:spPr bwMode="auto">
          <a:xfrm>
            <a:off x="5114925" y="3624263"/>
            <a:ext cx="9906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4800" b="1">
                <a:solidFill>
                  <a:srgbClr val="9900CC"/>
                </a:solidFill>
                <a:latin typeface="Arial" panose="020B0604020202020204" pitchFamily="34" charset="0"/>
              </a:rPr>
              <a:t>E</a:t>
            </a:r>
          </a:p>
        </p:txBody>
      </p:sp>
      <p:sp>
        <p:nvSpPr>
          <p:cNvPr id="43022" name="Text Box 14">
            <a:extLst>
              <a:ext uri="{FF2B5EF4-FFF2-40B4-BE49-F238E27FC236}">
                <a16:creationId xmlns:a16="http://schemas.microsoft.com/office/drawing/2014/main" id="{EA46A9B7-D98B-49DC-BD4F-93E9732661E7}"/>
              </a:ext>
            </a:extLst>
          </p:cNvPr>
          <p:cNvSpPr txBox="1">
            <a:spLocks noChangeArrowheads="1"/>
          </p:cNvSpPr>
          <p:nvPr/>
        </p:nvSpPr>
        <p:spPr bwMode="auto">
          <a:xfrm>
            <a:off x="8153400" y="6034088"/>
            <a:ext cx="9906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4800" b="1">
                <a:solidFill>
                  <a:srgbClr val="800000"/>
                </a:solidFill>
                <a:latin typeface="Arial" panose="020B0604020202020204" pitchFamily="34" charset="0"/>
              </a:rPr>
              <a:t>F</a:t>
            </a:r>
          </a:p>
        </p:txBody>
      </p:sp>
      <p:sp>
        <p:nvSpPr>
          <p:cNvPr id="43023" name="Text Box 15">
            <a:extLst>
              <a:ext uri="{FF2B5EF4-FFF2-40B4-BE49-F238E27FC236}">
                <a16:creationId xmlns:a16="http://schemas.microsoft.com/office/drawing/2014/main" id="{9DEDDD7F-20CC-4ADB-B354-AF9DBD8C0049}"/>
              </a:ext>
            </a:extLst>
          </p:cNvPr>
          <p:cNvSpPr txBox="1">
            <a:spLocks noChangeArrowheads="1"/>
          </p:cNvSpPr>
          <p:nvPr/>
        </p:nvSpPr>
        <p:spPr bwMode="auto">
          <a:xfrm>
            <a:off x="304800" y="533400"/>
            <a:ext cx="2509838" cy="519113"/>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a:solidFill>
                  <a:srgbClr val="66CCFF"/>
                </a:solidFill>
                <a:effectLst>
                  <a:outerShdw blurRad="38100" dist="38100" dir="2700000" algn="tl">
                    <a:srgbClr val="000000"/>
                  </a:outerShdw>
                </a:effectLst>
                <a:latin typeface="Arial" panose="020B0604020202020204" pitchFamily="34" charset="0"/>
              </a:rPr>
              <a:t>Good things: </a:t>
            </a:r>
          </a:p>
        </p:txBody>
      </p:sp>
      <p:sp>
        <p:nvSpPr>
          <p:cNvPr id="43024" name="Text Box 16">
            <a:extLst>
              <a:ext uri="{FF2B5EF4-FFF2-40B4-BE49-F238E27FC236}">
                <a16:creationId xmlns:a16="http://schemas.microsoft.com/office/drawing/2014/main" id="{F57F9BD9-3CD6-4019-95C0-11E3F15F711D}"/>
              </a:ext>
            </a:extLst>
          </p:cNvPr>
          <p:cNvSpPr txBox="1">
            <a:spLocks noChangeArrowheads="1"/>
          </p:cNvSpPr>
          <p:nvPr/>
        </p:nvSpPr>
        <p:spPr bwMode="auto">
          <a:xfrm>
            <a:off x="6553200" y="533400"/>
            <a:ext cx="2286000" cy="519113"/>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a:solidFill>
                  <a:srgbClr val="CC0099"/>
                </a:solidFill>
                <a:effectLst>
                  <a:outerShdw blurRad="38100" dist="38100" dir="2700000" algn="tl">
                    <a:srgbClr val="000000"/>
                  </a:outerShdw>
                </a:effectLst>
                <a:latin typeface="Arial" panose="020B0604020202020204" pitchFamily="34" charset="0"/>
              </a:rPr>
              <a:t>Bad things: </a:t>
            </a:r>
          </a:p>
        </p:txBody>
      </p:sp>
      <p:sp>
        <p:nvSpPr>
          <p:cNvPr id="43025" name="Text Box 17">
            <a:extLst>
              <a:ext uri="{FF2B5EF4-FFF2-40B4-BE49-F238E27FC236}">
                <a16:creationId xmlns:a16="http://schemas.microsoft.com/office/drawing/2014/main" id="{CA55FCCF-035E-48D2-9A36-FEF06DBC2E31}"/>
              </a:ext>
            </a:extLst>
          </p:cNvPr>
          <p:cNvSpPr txBox="1">
            <a:spLocks noChangeArrowheads="1"/>
          </p:cNvSpPr>
          <p:nvPr/>
        </p:nvSpPr>
        <p:spPr bwMode="auto">
          <a:xfrm>
            <a:off x="2362200" y="3429000"/>
            <a:ext cx="990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4800" b="1">
                <a:solidFill>
                  <a:srgbClr val="009900"/>
                </a:solidFill>
                <a:latin typeface="Arial" panose="020B0604020202020204" pitchFamily="34" charset="0"/>
              </a:rPr>
              <a:t>A</a:t>
            </a:r>
          </a:p>
        </p:txBody>
      </p:sp>
      <p:sp>
        <p:nvSpPr>
          <p:cNvPr id="43026" name="Text Box 18">
            <a:extLst>
              <a:ext uri="{FF2B5EF4-FFF2-40B4-BE49-F238E27FC236}">
                <a16:creationId xmlns:a16="http://schemas.microsoft.com/office/drawing/2014/main" id="{C5164A10-401A-4539-B54F-7B8CB11058C4}"/>
              </a:ext>
            </a:extLst>
          </p:cNvPr>
          <p:cNvSpPr txBox="1">
            <a:spLocks noChangeArrowheads="1"/>
          </p:cNvSpPr>
          <p:nvPr/>
        </p:nvSpPr>
        <p:spPr bwMode="auto">
          <a:xfrm>
            <a:off x="5943600" y="2895600"/>
            <a:ext cx="990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4800" b="1">
                <a:solidFill>
                  <a:schemeClr val="tx2"/>
                </a:solidFill>
                <a:latin typeface="Arial" panose="020B0604020202020204" pitchFamily="34" charset="0"/>
              </a:rPr>
              <a:t>B</a:t>
            </a:r>
          </a:p>
        </p:txBody>
      </p:sp>
      <p:sp>
        <p:nvSpPr>
          <p:cNvPr id="43027" name="Text Box 19">
            <a:extLst>
              <a:ext uri="{FF2B5EF4-FFF2-40B4-BE49-F238E27FC236}">
                <a16:creationId xmlns:a16="http://schemas.microsoft.com/office/drawing/2014/main" id="{00B62ADF-07E8-4667-B320-FC904745CB07}"/>
              </a:ext>
            </a:extLst>
          </p:cNvPr>
          <p:cNvSpPr txBox="1">
            <a:spLocks noChangeArrowheads="1"/>
          </p:cNvSpPr>
          <p:nvPr/>
        </p:nvSpPr>
        <p:spPr bwMode="auto">
          <a:xfrm>
            <a:off x="8305800" y="2819400"/>
            <a:ext cx="990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4800" b="1">
                <a:solidFill>
                  <a:srgbClr val="FF3300"/>
                </a:solidFill>
                <a:latin typeface="Arial" panose="020B0604020202020204" pitchFamily="34" charset="0"/>
              </a:rPr>
              <a:t>C</a:t>
            </a:r>
          </a:p>
        </p:txBody>
      </p:sp>
      <p:sp>
        <p:nvSpPr>
          <p:cNvPr id="43028" name="Text Box 20">
            <a:extLst>
              <a:ext uri="{FF2B5EF4-FFF2-40B4-BE49-F238E27FC236}">
                <a16:creationId xmlns:a16="http://schemas.microsoft.com/office/drawing/2014/main" id="{BD11B4E7-64B9-412D-9E0D-0A478724F3F9}"/>
              </a:ext>
            </a:extLst>
          </p:cNvPr>
          <p:cNvSpPr txBox="1">
            <a:spLocks noChangeArrowheads="1"/>
          </p:cNvSpPr>
          <p:nvPr/>
        </p:nvSpPr>
        <p:spPr bwMode="auto">
          <a:xfrm>
            <a:off x="0" y="6034088"/>
            <a:ext cx="9906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4800" b="1">
                <a:solidFill>
                  <a:schemeClr val="tx2"/>
                </a:solidFill>
                <a:latin typeface="Arial" panose="020B0604020202020204" pitchFamily="34" charset="0"/>
              </a:rPr>
              <a:t>D</a:t>
            </a:r>
          </a:p>
        </p:txBody>
      </p:sp>
      <p:sp>
        <p:nvSpPr>
          <p:cNvPr id="43029" name="Text Box 21">
            <a:extLst>
              <a:ext uri="{FF2B5EF4-FFF2-40B4-BE49-F238E27FC236}">
                <a16:creationId xmlns:a16="http://schemas.microsoft.com/office/drawing/2014/main" id="{50D0F2D3-50A2-415F-8FB8-69BED190720C}"/>
              </a:ext>
            </a:extLst>
          </p:cNvPr>
          <p:cNvSpPr txBox="1">
            <a:spLocks noChangeArrowheads="1"/>
          </p:cNvSpPr>
          <p:nvPr/>
        </p:nvSpPr>
        <p:spPr bwMode="auto">
          <a:xfrm>
            <a:off x="5105400" y="3581400"/>
            <a:ext cx="990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4800" b="1">
                <a:solidFill>
                  <a:srgbClr val="9900CC"/>
                </a:solidFill>
                <a:latin typeface="Arial" panose="020B0604020202020204" pitchFamily="34" charset="0"/>
              </a:rPr>
              <a:t>E</a:t>
            </a:r>
          </a:p>
        </p:txBody>
      </p:sp>
      <p:sp>
        <p:nvSpPr>
          <p:cNvPr id="43030" name="Text Box 22">
            <a:extLst>
              <a:ext uri="{FF2B5EF4-FFF2-40B4-BE49-F238E27FC236}">
                <a16:creationId xmlns:a16="http://schemas.microsoft.com/office/drawing/2014/main" id="{1860962D-7FC4-4B79-AEE2-83D9EE477215}"/>
              </a:ext>
            </a:extLst>
          </p:cNvPr>
          <p:cNvSpPr txBox="1">
            <a:spLocks noChangeArrowheads="1"/>
          </p:cNvSpPr>
          <p:nvPr/>
        </p:nvSpPr>
        <p:spPr bwMode="auto">
          <a:xfrm>
            <a:off x="8153400" y="6034088"/>
            <a:ext cx="9906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4800" b="1">
                <a:solidFill>
                  <a:srgbClr val="990000"/>
                </a:solidFill>
                <a:latin typeface="Arial" panose="020B0604020202020204" pitchFamily="34" charset="0"/>
              </a:rPr>
              <a:t>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3016"/>
                                        </p:tgtEl>
                                        <p:attrNameLst>
                                          <p:attrName>style.visibility</p:attrName>
                                        </p:attrNameLst>
                                      </p:cBhvr>
                                      <p:to>
                                        <p:strVal val="visible"/>
                                      </p:to>
                                    </p:set>
                                    <p:anim calcmode="lin" valueType="num">
                                      <p:cBhvr additive="base">
                                        <p:cTn id="7" dur="500" fill="hold"/>
                                        <p:tgtEl>
                                          <p:spTgt spid="43016"/>
                                        </p:tgtEl>
                                        <p:attrNameLst>
                                          <p:attrName>ppt_x</p:attrName>
                                        </p:attrNameLst>
                                      </p:cBhvr>
                                      <p:tavLst>
                                        <p:tav tm="0">
                                          <p:val>
                                            <p:strVal val="#ppt_x"/>
                                          </p:val>
                                        </p:tav>
                                        <p:tav tm="100000">
                                          <p:val>
                                            <p:strVal val="#ppt_x"/>
                                          </p:val>
                                        </p:tav>
                                      </p:tavLst>
                                    </p:anim>
                                    <p:anim calcmode="lin" valueType="num">
                                      <p:cBhvr additive="base">
                                        <p:cTn id="8" dur="500" fill="hold"/>
                                        <p:tgtEl>
                                          <p:spTgt spid="430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43023"/>
                                        </p:tgtEl>
                                        <p:attrNameLst>
                                          <p:attrName>style.visibility</p:attrName>
                                        </p:attrNameLst>
                                      </p:cBhvr>
                                      <p:to>
                                        <p:strVal val="visible"/>
                                      </p:to>
                                    </p:set>
                                    <p:anim to="" calcmode="lin" valueType="num">
                                      <p:cBhvr>
                                        <p:cTn id="13" dur="1" fill="hold"/>
                                        <p:tgtEl>
                                          <p:spTgt spid="43023"/>
                                        </p:tgtEl>
                                        <p:attrNameLst>
                                          <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43024"/>
                                        </p:tgtEl>
                                        <p:attrNameLst>
                                          <p:attrName>style.visibility</p:attrName>
                                        </p:attrNameLst>
                                      </p:cBhvr>
                                      <p:to>
                                        <p:strVal val="visible"/>
                                      </p:to>
                                    </p:set>
                                    <p:anim to="" calcmode="lin" valueType="num">
                                      <p:cBhvr>
                                        <p:cTn id="18" dur="1" fill="hold"/>
                                        <p:tgtEl>
                                          <p:spTgt spid="43024"/>
                                        </p:tgtEl>
                                        <p:attrNameLst>
                                          <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path" presetSubtype="0" accel="50000" decel="50000" fill="hold" grpId="0" nodeType="clickEffect">
                                  <p:stCondLst>
                                    <p:cond delay="0"/>
                                  </p:stCondLst>
                                  <p:childTnLst>
                                    <p:animMotion origin="layout" path="M 5E-6 -2.48555E-6 L 0.34271 -0.36162 " pathEditMode="relative" rAng="0" ptsTypes="AA">
                                      <p:cBhvr>
                                        <p:cTn id="22" dur="1000" fill="hold"/>
                                        <p:tgtEl>
                                          <p:spTgt spid="43017"/>
                                        </p:tgtEl>
                                        <p:attrNameLst>
                                          <p:attrName>ppt_x</p:attrName>
                                          <p:attrName>ppt_y</p:attrName>
                                        </p:attrNameLst>
                                      </p:cBhvr>
                                      <p:rCtr x="17135" y="-18081"/>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56" presetClass="path" presetSubtype="0" accel="50000" decel="50000" fill="hold" grpId="0" nodeType="clickEffect">
                                  <p:stCondLst>
                                    <p:cond delay="0"/>
                                  </p:stCondLst>
                                  <p:childTnLst>
                                    <p:animMotion origin="layout" path="M -4.16667E-6 -2.31214E-7 L 0.00782 -0.30405 " pathEditMode="relative" rAng="0" ptsTypes="AA">
                                      <p:cBhvr>
                                        <p:cTn id="26" dur="1000" fill="hold"/>
                                        <p:tgtEl>
                                          <p:spTgt spid="43018"/>
                                        </p:tgtEl>
                                        <p:attrNameLst>
                                          <p:attrName>ppt_x</p:attrName>
                                          <p:attrName>ppt_y</p:attrName>
                                        </p:attrNameLst>
                                      </p:cBhvr>
                                      <p:rCtr x="382" y="-15214"/>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64" presetClass="path" presetSubtype="0" accel="50000" decel="50000" fill="hold" grpId="0" nodeType="clickEffect">
                                  <p:stCondLst>
                                    <p:cond delay="0"/>
                                  </p:stCondLst>
                                  <p:childTnLst>
                                    <p:animMotion origin="layout" path="M 1.66667E-6 -0.01873 L -0.92396 -0.30266 " pathEditMode="relative" rAng="0" ptsTypes="AA">
                                      <p:cBhvr>
                                        <p:cTn id="30" dur="1000" fill="hold"/>
                                        <p:tgtEl>
                                          <p:spTgt spid="43019"/>
                                        </p:tgtEl>
                                        <p:attrNameLst>
                                          <p:attrName>ppt_x</p:attrName>
                                          <p:attrName>ppt_y</p:attrName>
                                        </p:attrNameLst>
                                      </p:cBhvr>
                                      <p:rCtr x="-46198" y="-14197"/>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64" presetClass="path" presetSubtype="0" accel="50000" decel="50000" fill="hold" grpId="0" nodeType="clickEffect">
                                  <p:stCondLst>
                                    <p:cond delay="0"/>
                                  </p:stCondLst>
                                  <p:childTnLst>
                                    <p:animMotion origin="layout" path="M -0.00313 -0.01665 L 0.10104 -0.75284 " pathEditMode="relative" rAng="0" ptsTypes="AA">
                                      <p:cBhvr>
                                        <p:cTn id="34" dur="1000" fill="hold"/>
                                        <p:tgtEl>
                                          <p:spTgt spid="43020"/>
                                        </p:tgtEl>
                                        <p:attrNameLst>
                                          <p:attrName>ppt_x</p:attrName>
                                          <p:attrName>ppt_y</p:attrName>
                                        </p:attrNameLst>
                                      </p:cBhvr>
                                      <p:rCtr x="5208" y="-36809"/>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56" presetClass="path" presetSubtype="0" accel="50000" decel="50000" fill="hold" grpId="0" nodeType="clickEffect">
                                  <p:stCondLst>
                                    <p:cond delay="0"/>
                                  </p:stCondLst>
                                  <p:childTnLst>
                                    <p:animMotion origin="layout" path="M -1.66667E-6 0.00624 L -0.37187 -0.43514 " pathEditMode="relative" rAng="0" ptsTypes="AA">
                                      <p:cBhvr>
                                        <p:cTn id="38" dur="1000" fill="hold"/>
                                        <p:tgtEl>
                                          <p:spTgt spid="43021"/>
                                        </p:tgtEl>
                                        <p:attrNameLst>
                                          <p:attrName>ppt_x</p:attrName>
                                          <p:attrName>ppt_y</p:attrName>
                                        </p:attrNameLst>
                                      </p:cBhvr>
                                      <p:rCtr x="-18594" y="-22081"/>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64" presetClass="path" presetSubtype="0" accel="50000" decel="50000" fill="hold" grpId="0" nodeType="clickEffect">
                                  <p:stCondLst>
                                    <p:cond delay="0"/>
                                  </p:stCondLst>
                                  <p:childTnLst>
                                    <p:animMotion origin="layout" path="M -8.33333E-7 -0.02914 L -0.13333 -0.77272 " pathEditMode="relative" rAng="0" ptsTypes="AA">
                                      <p:cBhvr>
                                        <p:cTn id="42" dur="1000" fill="hold"/>
                                        <p:tgtEl>
                                          <p:spTgt spid="43022"/>
                                        </p:tgtEl>
                                        <p:attrNameLst>
                                          <p:attrName>ppt_x</p:attrName>
                                          <p:attrName>ppt_y</p:attrName>
                                        </p:attrNameLst>
                                      </p:cBhvr>
                                      <p:rCtr x="-6667" y="-371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6" grpId="0" animBg="1"/>
      <p:bldP spid="43017" grpId="0"/>
      <p:bldP spid="43018" grpId="0"/>
      <p:bldP spid="43019" grpId="0"/>
      <p:bldP spid="43020" grpId="0"/>
      <p:bldP spid="43021" grpId="0"/>
      <p:bldP spid="43022" grpId="0"/>
      <p:bldP spid="43023" grpId="0" animBg="1"/>
      <p:bldP spid="430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Oval 2">
            <a:extLst>
              <a:ext uri="{FF2B5EF4-FFF2-40B4-BE49-F238E27FC236}">
                <a16:creationId xmlns:a16="http://schemas.microsoft.com/office/drawing/2014/main" id="{E5D0F461-B481-4541-BF66-9D9199F2AFC9}"/>
              </a:ext>
            </a:extLst>
          </p:cNvPr>
          <p:cNvSpPr>
            <a:spLocks noChangeArrowheads="1"/>
          </p:cNvSpPr>
          <p:nvPr/>
        </p:nvSpPr>
        <p:spPr bwMode="auto">
          <a:xfrm>
            <a:off x="1905000" y="2133600"/>
            <a:ext cx="4953000" cy="2133600"/>
          </a:xfrm>
          <a:prstGeom prst="ellipse">
            <a:avLst/>
          </a:prstGeom>
          <a:solidFill>
            <a:srgbClr val="FFFF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2400" b="1">
                <a:solidFill>
                  <a:srgbClr val="000000"/>
                </a:solidFill>
                <a:latin typeface="Times New Roman" panose="02020603050405020304" pitchFamily="18" charset="0"/>
              </a:rPr>
              <a:t>ENVIRONMENTAL </a:t>
            </a:r>
          </a:p>
          <a:p>
            <a:pPr algn="ctr" eaLnBrk="1" hangingPunct="1"/>
            <a:r>
              <a:rPr lang="en-US" altLang="en-US" sz="2400" b="1">
                <a:solidFill>
                  <a:srgbClr val="000000"/>
                </a:solidFill>
                <a:latin typeface="Times New Roman" panose="02020603050405020304" pitchFamily="18" charset="0"/>
              </a:rPr>
              <a:t>PROBLEMS EFFECT </a:t>
            </a:r>
          </a:p>
          <a:p>
            <a:pPr algn="ctr" eaLnBrk="1" hangingPunct="1"/>
            <a:r>
              <a:rPr lang="en-US" altLang="en-US" sz="2400" b="1">
                <a:solidFill>
                  <a:srgbClr val="000000"/>
                </a:solidFill>
                <a:latin typeface="Times New Roman" panose="02020603050405020304" pitchFamily="18" charset="0"/>
              </a:rPr>
              <a:t>TO OUR LIFE</a:t>
            </a:r>
          </a:p>
        </p:txBody>
      </p:sp>
      <p:sp>
        <p:nvSpPr>
          <p:cNvPr id="136195" name="Line 3">
            <a:extLst>
              <a:ext uri="{FF2B5EF4-FFF2-40B4-BE49-F238E27FC236}">
                <a16:creationId xmlns:a16="http://schemas.microsoft.com/office/drawing/2014/main" id="{37CD67E3-DB8B-49A5-896A-990B0ADBF665}"/>
              </a:ext>
            </a:extLst>
          </p:cNvPr>
          <p:cNvSpPr>
            <a:spLocks noChangeShapeType="1"/>
          </p:cNvSpPr>
          <p:nvPr/>
        </p:nvSpPr>
        <p:spPr bwMode="auto">
          <a:xfrm flipH="1">
            <a:off x="4114800" y="4343400"/>
            <a:ext cx="457200" cy="1295400"/>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136196" name="Text Box 4">
            <a:extLst>
              <a:ext uri="{FF2B5EF4-FFF2-40B4-BE49-F238E27FC236}">
                <a16:creationId xmlns:a16="http://schemas.microsoft.com/office/drawing/2014/main" id="{842E275A-4467-46AC-911A-8EEBEA37D345}"/>
              </a:ext>
            </a:extLst>
          </p:cNvPr>
          <p:cNvSpPr txBox="1">
            <a:spLocks noChangeArrowheads="1"/>
          </p:cNvSpPr>
          <p:nvPr/>
        </p:nvSpPr>
        <p:spPr bwMode="auto">
          <a:xfrm>
            <a:off x="381000" y="762000"/>
            <a:ext cx="2438400" cy="588963"/>
          </a:xfrm>
          <a:prstGeom prst="rect">
            <a:avLst/>
          </a:prstGeom>
          <a:noFill/>
          <a:ln w="9525">
            <a:solidFill>
              <a:srgbClr val="800000"/>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3200" b="1">
                <a:latin typeface="Times New Roman" panose="02020603050405020304" pitchFamily="18" charset="0"/>
              </a:rPr>
              <a:t>Air pollution</a:t>
            </a:r>
          </a:p>
        </p:txBody>
      </p:sp>
      <p:sp>
        <p:nvSpPr>
          <p:cNvPr id="136197" name="Text Box 5">
            <a:extLst>
              <a:ext uri="{FF2B5EF4-FFF2-40B4-BE49-F238E27FC236}">
                <a16:creationId xmlns:a16="http://schemas.microsoft.com/office/drawing/2014/main" id="{97899F6A-4231-4386-B101-1079EC086B20}"/>
              </a:ext>
            </a:extLst>
          </p:cNvPr>
          <p:cNvSpPr txBox="1">
            <a:spLocks noChangeArrowheads="1"/>
          </p:cNvSpPr>
          <p:nvPr/>
        </p:nvSpPr>
        <p:spPr bwMode="auto">
          <a:xfrm>
            <a:off x="6248400" y="1905000"/>
            <a:ext cx="2667000" cy="528638"/>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a:latin typeface="Times New Roman" panose="02020603050405020304" pitchFamily="18" charset="0"/>
              </a:rPr>
              <a:t>Water pollution</a:t>
            </a:r>
          </a:p>
        </p:txBody>
      </p:sp>
      <p:sp>
        <p:nvSpPr>
          <p:cNvPr id="136198" name="Text Box 6">
            <a:extLst>
              <a:ext uri="{FF2B5EF4-FFF2-40B4-BE49-F238E27FC236}">
                <a16:creationId xmlns:a16="http://schemas.microsoft.com/office/drawing/2014/main" id="{D3B3450A-022A-4D53-B51B-2D1D9C757BE4}"/>
              </a:ext>
            </a:extLst>
          </p:cNvPr>
          <p:cNvSpPr txBox="1">
            <a:spLocks noChangeArrowheads="1"/>
          </p:cNvSpPr>
          <p:nvPr/>
        </p:nvSpPr>
        <p:spPr bwMode="auto">
          <a:xfrm>
            <a:off x="76200" y="2971800"/>
            <a:ext cx="1676400" cy="588963"/>
          </a:xfrm>
          <a:prstGeom prst="rect">
            <a:avLst/>
          </a:prstGeom>
          <a:noFill/>
          <a:ln w="9525">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3200" b="1">
                <a:latin typeface="Times New Roman" panose="02020603050405020304" pitchFamily="18" charset="0"/>
              </a:rPr>
              <a:t>Sewage</a:t>
            </a:r>
          </a:p>
        </p:txBody>
      </p:sp>
      <p:sp>
        <p:nvSpPr>
          <p:cNvPr id="136200" name="Text Box 8">
            <a:extLst>
              <a:ext uri="{FF2B5EF4-FFF2-40B4-BE49-F238E27FC236}">
                <a16:creationId xmlns:a16="http://schemas.microsoft.com/office/drawing/2014/main" id="{642011A5-287A-4C65-812B-9C93B410A484}"/>
              </a:ext>
            </a:extLst>
          </p:cNvPr>
          <p:cNvSpPr txBox="1">
            <a:spLocks noChangeArrowheads="1"/>
          </p:cNvSpPr>
          <p:nvPr/>
        </p:nvSpPr>
        <p:spPr bwMode="auto">
          <a:xfrm>
            <a:off x="914400" y="4953000"/>
            <a:ext cx="3581400" cy="588963"/>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rgbClr val="FF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3200" b="1">
                <a:latin typeface="Times New Roman" panose="02020603050405020304" pitchFamily="18" charset="0"/>
              </a:rPr>
              <a:t>Spraying pesticides</a:t>
            </a:r>
          </a:p>
        </p:txBody>
      </p:sp>
      <p:sp>
        <p:nvSpPr>
          <p:cNvPr id="136201" name="Text Box 9">
            <a:extLst>
              <a:ext uri="{FF2B5EF4-FFF2-40B4-BE49-F238E27FC236}">
                <a16:creationId xmlns:a16="http://schemas.microsoft.com/office/drawing/2014/main" id="{703B61EF-1AE4-4DF5-82E5-573F2787885B}"/>
              </a:ext>
            </a:extLst>
          </p:cNvPr>
          <p:cNvSpPr txBox="1">
            <a:spLocks noChangeArrowheads="1"/>
          </p:cNvSpPr>
          <p:nvPr/>
        </p:nvSpPr>
        <p:spPr bwMode="auto">
          <a:xfrm>
            <a:off x="5867400" y="4419600"/>
            <a:ext cx="2819400" cy="955675"/>
          </a:xfrm>
          <a:prstGeom prst="rect">
            <a:avLst/>
          </a:prstGeom>
          <a:noFill/>
          <a:ln w="9525">
            <a:solidFill>
              <a:srgbClr val="000099"/>
            </a:solidFill>
            <a:miter lim="800000"/>
            <a:headEnd/>
            <a:tailEnd/>
          </a:ln>
          <a:effectLst/>
          <a:extLst>
            <a:ext uri="{909E8E84-426E-40DD-AFC4-6F175D3DCCD1}">
              <a14:hiddenFill xmlns:a14="http://schemas.microsoft.com/office/drawing/2010/main">
                <a:solidFill>
                  <a:srgbClr val="CCFF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a:latin typeface="Times New Roman" panose="02020603050405020304" pitchFamily="18" charset="0"/>
              </a:rPr>
              <a:t>Smoke from cars/motorbikes</a:t>
            </a:r>
          </a:p>
        </p:txBody>
      </p:sp>
      <p:sp>
        <p:nvSpPr>
          <p:cNvPr id="136202" name="Text Box 10">
            <a:extLst>
              <a:ext uri="{FF2B5EF4-FFF2-40B4-BE49-F238E27FC236}">
                <a16:creationId xmlns:a16="http://schemas.microsoft.com/office/drawing/2014/main" id="{E7D0D832-B5E6-4325-BBF4-DF630153663D}"/>
              </a:ext>
            </a:extLst>
          </p:cNvPr>
          <p:cNvSpPr txBox="1">
            <a:spLocks noChangeArrowheads="1"/>
          </p:cNvSpPr>
          <p:nvPr/>
        </p:nvSpPr>
        <p:spPr bwMode="auto">
          <a:xfrm>
            <a:off x="3886200" y="762000"/>
            <a:ext cx="3657600" cy="5286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00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a:latin typeface="Times New Roman" panose="02020603050405020304" pitchFamily="18" charset="0"/>
              </a:rPr>
              <a:t>Smoke from factories</a:t>
            </a:r>
          </a:p>
        </p:txBody>
      </p:sp>
      <p:sp>
        <p:nvSpPr>
          <p:cNvPr id="136203" name="Line 11">
            <a:extLst>
              <a:ext uri="{FF2B5EF4-FFF2-40B4-BE49-F238E27FC236}">
                <a16:creationId xmlns:a16="http://schemas.microsoft.com/office/drawing/2014/main" id="{27059E11-F5B0-4C0D-8EFD-AF5B16BDCAFD}"/>
              </a:ext>
            </a:extLst>
          </p:cNvPr>
          <p:cNvSpPr>
            <a:spLocks noChangeShapeType="1"/>
          </p:cNvSpPr>
          <p:nvPr/>
        </p:nvSpPr>
        <p:spPr bwMode="auto">
          <a:xfrm>
            <a:off x="6629400" y="3581400"/>
            <a:ext cx="990600" cy="838200"/>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136204" name="Line 12">
            <a:extLst>
              <a:ext uri="{FF2B5EF4-FFF2-40B4-BE49-F238E27FC236}">
                <a16:creationId xmlns:a16="http://schemas.microsoft.com/office/drawing/2014/main" id="{11AA27BF-C607-4121-BDE7-BCAF227FBA86}"/>
              </a:ext>
            </a:extLst>
          </p:cNvPr>
          <p:cNvSpPr>
            <a:spLocks noChangeShapeType="1"/>
          </p:cNvSpPr>
          <p:nvPr/>
        </p:nvSpPr>
        <p:spPr bwMode="auto">
          <a:xfrm flipV="1">
            <a:off x="6781800" y="2438400"/>
            <a:ext cx="914400" cy="609600"/>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136205" name="Line 13">
            <a:extLst>
              <a:ext uri="{FF2B5EF4-FFF2-40B4-BE49-F238E27FC236}">
                <a16:creationId xmlns:a16="http://schemas.microsoft.com/office/drawing/2014/main" id="{DBD68455-EA5C-42B2-BB72-0E99251DCB36}"/>
              </a:ext>
            </a:extLst>
          </p:cNvPr>
          <p:cNvSpPr>
            <a:spLocks noChangeShapeType="1"/>
          </p:cNvSpPr>
          <p:nvPr/>
        </p:nvSpPr>
        <p:spPr bwMode="auto">
          <a:xfrm flipV="1">
            <a:off x="5105400" y="1295400"/>
            <a:ext cx="76200" cy="914400"/>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136206" name="Line 14">
            <a:extLst>
              <a:ext uri="{FF2B5EF4-FFF2-40B4-BE49-F238E27FC236}">
                <a16:creationId xmlns:a16="http://schemas.microsoft.com/office/drawing/2014/main" id="{7FA85067-D10A-4323-A9F7-138A2FE83406}"/>
              </a:ext>
            </a:extLst>
          </p:cNvPr>
          <p:cNvSpPr>
            <a:spLocks noChangeShapeType="1"/>
          </p:cNvSpPr>
          <p:nvPr/>
        </p:nvSpPr>
        <p:spPr bwMode="auto">
          <a:xfrm flipH="1" flipV="1">
            <a:off x="1524000" y="1371600"/>
            <a:ext cx="1600200" cy="914400"/>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136207" name="Line 15">
            <a:extLst>
              <a:ext uri="{FF2B5EF4-FFF2-40B4-BE49-F238E27FC236}">
                <a16:creationId xmlns:a16="http://schemas.microsoft.com/office/drawing/2014/main" id="{814622B8-FFD9-4F00-8F6E-C46B54C983CF}"/>
              </a:ext>
            </a:extLst>
          </p:cNvPr>
          <p:cNvSpPr>
            <a:spLocks noChangeShapeType="1"/>
          </p:cNvSpPr>
          <p:nvPr/>
        </p:nvSpPr>
        <p:spPr bwMode="auto">
          <a:xfrm flipH="1">
            <a:off x="914400" y="2590800"/>
            <a:ext cx="1371600" cy="381000"/>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136208" name="Line 16">
            <a:extLst>
              <a:ext uri="{FF2B5EF4-FFF2-40B4-BE49-F238E27FC236}">
                <a16:creationId xmlns:a16="http://schemas.microsoft.com/office/drawing/2014/main" id="{8E0438E5-F5D4-40B8-AEDB-0C9BC2F53834}"/>
              </a:ext>
            </a:extLst>
          </p:cNvPr>
          <p:cNvSpPr>
            <a:spLocks noChangeShapeType="1"/>
          </p:cNvSpPr>
          <p:nvPr/>
        </p:nvSpPr>
        <p:spPr bwMode="auto">
          <a:xfrm flipH="1">
            <a:off x="1219200" y="3810000"/>
            <a:ext cx="1066800" cy="914400"/>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136209" name="Line 17">
            <a:extLst>
              <a:ext uri="{FF2B5EF4-FFF2-40B4-BE49-F238E27FC236}">
                <a16:creationId xmlns:a16="http://schemas.microsoft.com/office/drawing/2014/main" id="{C8B02682-B3DA-40EB-B40F-FD385D053276}"/>
              </a:ext>
            </a:extLst>
          </p:cNvPr>
          <p:cNvSpPr>
            <a:spLocks noChangeShapeType="1"/>
          </p:cNvSpPr>
          <p:nvPr/>
        </p:nvSpPr>
        <p:spPr bwMode="auto">
          <a:xfrm flipH="1" flipV="1">
            <a:off x="4572000" y="1371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136210" name="Line 18">
            <a:extLst>
              <a:ext uri="{FF2B5EF4-FFF2-40B4-BE49-F238E27FC236}">
                <a16:creationId xmlns:a16="http://schemas.microsoft.com/office/drawing/2014/main" id="{FCBB229A-3112-47EE-B517-166BBFEFC2C8}"/>
              </a:ext>
            </a:extLst>
          </p:cNvPr>
          <p:cNvSpPr>
            <a:spLocks noChangeShapeType="1"/>
          </p:cNvSpPr>
          <p:nvPr/>
        </p:nvSpPr>
        <p:spPr bwMode="auto">
          <a:xfrm flipH="1" flipV="1">
            <a:off x="2286000" y="1447800"/>
            <a:ext cx="8382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136211" name="Line 19">
            <a:extLst>
              <a:ext uri="{FF2B5EF4-FFF2-40B4-BE49-F238E27FC236}">
                <a16:creationId xmlns:a16="http://schemas.microsoft.com/office/drawing/2014/main" id="{F5E31A68-DB95-4E50-886B-55E36A147C50}"/>
              </a:ext>
            </a:extLst>
          </p:cNvPr>
          <p:cNvSpPr>
            <a:spLocks noChangeShapeType="1"/>
          </p:cNvSpPr>
          <p:nvPr/>
        </p:nvSpPr>
        <p:spPr bwMode="auto">
          <a:xfrm flipH="1" flipV="1">
            <a:off x="1676400" y="3581400"/>
            <a:ext cx="762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136213" name="Line 21">
            <a:extLst>
              <a:ext uri="{FF2B5EF4-FFF2-40B4-BE49-F238E27FC236}">
                <a16:creationId xmlns:a16="http://schemas.microsoft.com/office/drawing/2014/main" id="{6615CB72-D1F0-4879-815F-352E4E31ACE7}"/>
              </a:ext>
            </a:extLst>
          </p:cNvPr>
          <p:cNvSpPr>
            <a:spLocks noChangeShapeType="1"/>
          </p:cNvSpPr>
          <p:nvPr/>
        </p:nvSpPr>
        <p:spPr bwMode="auto">
          <a:xfrm flipH="1">
            <a:off x="3124200" y="4267200"/>
            <a:ext cx="914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136214" name="Line 22">
            <a:extLst>
              <a:ext uri="{FF2B5EF4-FFF2-40B4-BE49-F238E27FC236}">
                <a16:creationId xmlns:a16="http://schemas.microsoft.com/office/drawing/2014/main" id="{92A16D68-DA4E-4321-8B3B-083A93FEAEEA}"/>
              </a:ext>
            </a:extLst>
          </p:cNvPr>
          <p:cNvSpPr>
            <a:spLocks noChangeShapeType="1"/>
          </p:cNvSpPr>
          <p:nvPr/>
        </p:nvSpPr>
        <p:spPr bwMode="auto">
          <a:xfrm>
            <a:off x="6248400" y="3886200"/>
            <a:ext cx="533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136215" name="Line 23">
            <a:extLst>
              <a:ext uri="{FF2B5EF4-FFF2-40B4-BE49-F238E27FC236}">
                <a16:creationId xmlns:a16="http://schemas.microsoft.com/office/drawing/2014/main" id="{C1D2DF8F-B702-4287-B3BA-B09BE46A079C}"/>
              </a:ext>
            </a:extLst>
          </p:cNvPr>
          <p:cNvSpPr>
            <a:spLocks noChangeShapeType="1"/>
          </p:cNvSpPr>
          <p:nvPr/>
        </p:nvSpPr>
        <p:spPr bwMode="auto">
          <a:xfrm flipV="1">
            <a:off x="6781800" y="2514600"/>
            <a:ext cx="685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36194"/>
                                        </p:tgtEl>
                                        <p:attrNameLst>
                                          <p:attrName>style.visibility</p:attrName>
                                        </p:attrNameLst>
                                      </p:cBhvr>
                                      <p:to>
                                        <p:strVal val="visible"/>
                                      </p:to>
                                    </p:set>
                                    <p:anim calcmode="lin" valueType="num">
                                      <p:cBhvr>
                                        <p:cTn id="7" dur="500" fill="hold"/>
                                        <p:tgtEl>
                                          <p:spTgt spid="136194"/>
                                        </p:tgtEl>
                                        <p:attrNameLst>
                                          <p:attrName>ppt_w</p:attrName>
                                        </p:attrNameLst>
                                      </p:cBhvr>
                                      <p:tavLst>
                                        <p:tav tm="0">
                                          <p:val>
                                            <p:strVal val="#ppt_w*0.05"/>
                                          </p:val>
                                        </p:tav>
                                        <p:tav tm="100000">
                                          <p:val>
                                            <p:strVal val="#ppt_w"/>
                                          </p:val>
                                        </p:tav>
                                      </p:tavLst>
                                    </p:anim>
                                    <p:anim calcmode="lin" valueType="num">
                                      <p:cBhvr>
                                        <p:cTn id="8" dur="500" fill="hold"/>
                                        <p:tgtEl>
                                          <p:spTgt spid="136194"/>
                                        </p:tgtEl>
                                        <p:attrNameLst>
                                          <p:attrName>ppt_h</p:attrName>
                                        </p:attrNameLst>
                                      </p:cBhvr>
                                      <p:tavLst>
                                        <p:tav tm="0">
                                          <p:val>
                                            <p:strVal val="#ppt_h"/>
                                          </p:val>
                                        </p:tav>
                                        <p:tav tm="100000">
                                          <p:val>
                                            <p:strVal val="#ppt_h"/>
                                          </p:val>
                                        </p:tav>
                                      </p:tavLst>
                                    </p:anim>
                                    <p:anim calcmode="lin" valueType="num">
                                      <p:cBhvr>
                                        <p:cTn id="9" dur="500" fill="hold"/>
                                        <p:tgtEl>
                                          <p:spTgt spid="136194"/>
                                        </p:tgtEl>
                                        <p:attrNameLst>
                                          <p:attrName>ppt_x</p:attrName>
                                        </p:attrNameLst>
                                      </p:cBhvr>
                                      <p:tavLst>
                                        <p:tav tm="0">
                                          <p:val>
                                            <p:strVal val="#ppt_x-.2"/>
                                          </p:val>
                                        </p:tav>
                                        <p:tav tm="100000">
                                          <p:val>
                                            <p:strVal val="#ppt_x"/>
                                          </p:val>
                                        </p:tav>
                                      </p:tavLst>
                                    </p:anim>
                                    <p:anim calcmode="lin" valueType="num">
                                      <p:cBhvr>
                                        <p:cTn id="10" dur="500" fill="hold"/>
                                        <p:tgtEl>
                                          <p:spTgt spid="136194"/>
                                        </p:tgtEl>
                                        <p:attrNameLst>
                                          <p:attrName>ppt_y</p:attrName>
                                        </p:attrNameLst>
                                      </p:cBhvr>
                                      <p:tavLst>
                                        <p:tav tm="0">
                                          <p:val>
                                            <p:strVal val="#ppt_y"/>
                                          </p:val>
                                        </p:tav>
                                        <p:tav tm="100000">
                                          <p:val>
                                            <p:strVal val="#ppt_y"/>
                                          </p:val>
                                        </p:tav>
                                      </p:tavLst>
                                    </p:anim>
                                    <p:animEffect transition="in" filter="fade">
                                      <p:cBhvr>
                                        <p:cTn id="11" dur="500"/>
                                        <p:tgtEl>
                                          <p:spTgt spid="136194"/>
                                        </p:tgtEl>
                                      </p:cBhvr>
                                    </p:animEffect>
                                  </p:childTnLst>
                                </p:cTn>
                              </p:par>
                            </p:childTnLst>
                          </p:cTn>
                        </p:par>
                        <p:par>
                          <p:cTn id="12" fill="hold" nodeType="afterGroup">
                            <p:stCondLst>
                              <p:cond delay="500"/>
                            </p:stCondLst>
                            <p:childTnLst>
                              <p:par>
                                <p:cTn id="13" presetID="18" presetClass="entr" presetSubtype="12" fill="hold" nodeType="afterEffect">
                                  <p:stCondLst>
                                    <p:cond delay="0"/>
                                  </p:stCondLst>
                                  <p:childTnLst>
                                    <p:set>
                                      <p:cBhvr>
                                        <p:cTn id="14" dur="1" fill="hold">
                                          <p:stCondLst>
                                            <p:cond delay="0"/>
                                          </p:stCondLst>
                                        </p:cTn>
                                        <p:tgtEl>
                                          <p:spTgt spid="136195"/>
                                        </p:tgtEl>
                                        <p:attrNameLst>
                                          <p:attrName>style.visibility</p:attrName>
                                        </p:attrNameLst>
                                      </p:cBhvr>
                                      <p:to>
                                        <p:strVal val="visible"/>
                                      </p:to>
                                    </p:set>
                                    <p:animEffect transition="in" filter="strips(downLeft)">
                                      <p:cBhvr>
                                        <p:cTn id="15" dur="500"/>
                                        <p:tgtEl>
                                          <p:spTgt spid="136195"/>
                                        </p:tgtEl>
                                      </p:cBhvr>
                                    </p:animEffect>
                                  </p:childTnLst>
                                </p:cTn>
                              </p:par>
                            </p:childTnLst>
                          </p:cTn>
                        </p:par>
                        <p:par>
                          <p:cTn id="16" fill="hold" nodeType="afterGroup">
                            <p:stCondLst>
                              <p:cond delay="1000"/>
                            </p:stCondLst>
                            <p:childTnLst>
                              <p:par>
                                <p:cTn id="17" presetID="18" presetClass="entr" presetSubtype="12" fill="hold" nodeType="afterEffect">
                                  <p:stCondLst>
                                    <p:cond delay="0"/>
                                  </p:stCondLst>
                                  <p:childTnLst>
                                    <p:set>
                                      <p:cBhvr>
                                        <p:cTn id="18" dur="1" fill="hold">
                                          <p:stCondLst>
                                            <p:cond delay="0"/>
                                          </p:stCondLst>
                                        </p:cTn>
                                        <p:tgtEl>
                                          <p:spTgt spid="136203"/>
                                        </p:tgtEl>
                                        <p:attrNameLst>
                                          <p:attrName>style.visibility</p:attrName>
                                        </p:attrNameLst>
                                      </p:cBhvr>
                                      <p:to>
                                        <p:strVal val="visible"/>
                                      </p:to>
                                    </p:set>
                                    <p:animEffect transition="in" filter="strips(downLeft)">
                                      <p:cBhvr>
                                        <p:cTn id="19" dur="500"/>
                                        <p:tgtEl>
                                          <p:spTgt spid="136203"/>
                                        </p:tgtEl>
                                      </p:cBhvr>
                                    </p:animEffect>
                                  </p:childTnLst>
                                </p:cTn>
                              </p:par>
                            </p:childTnLst>
                          </p:cTn>
                        </p:par>
                        <p:par>
                          <p:cTn id="20" fill="hold" nodeType="afterGroup">
                            <p:stCondLst>
                              <p:cond delay="1500"/>
                            </p:stCondLst>
                            <p:childTnLst>
                              <p:par>
                                <p:cTn id="21" presetID="18" presetClass="entr" presetSubtype="12" fill="hold" nodeType="afterEffect">
                                  <p:stCondLst>
                                    <p:cond delay="0"/>
                                  </p:stCondLst>
                                  <p:childTnLst>
                                    <p:set>
                                      <p:cBhvr>
                                        <p:cTn id="22" dur="1" fill="hold">
                                          <p:stCondLst>
                                            <p:cond delay="0"/>
                                          </p:stCondLst>
                                        </p:cTn>
                                        <p:tgtEl>
                                          <p:spTgt spid="136204"/>
                                        </p:tgtEl>
                                        <p:attrNameLst>
                                          <p:attrName>style.visibility</p:attrName>
                                        </p:attrNameLst>
                                      </p:cBhvr>
                                      <p:to>
                                        <p:strVal val="visible"/>
                                      </p:to>
                                    </p:set>
                                    <p:animEffect transition="in" filter="strips(downLeft)">
                                      <p:cBhvr>
                                        <p:cTn id="23" dur="500"/>
                                        <p:tgtEl>
                                          <p:spTgt spid="136204"/>
                                        </p:tgtEl>
                                      </p:cBhvr>
                                    </p:animEffect>
                                  </p:childTnLst>
                                </p:cTn>
                              </p:par>
                            </p:childTnLst>
                          </p:cTn>
                        </p:par>
                        <p:par>
                          <p:cTn id="24" fill="hold" nodeType="afterGroup">
                            <p:stCondLst>
                              <p:cond delay="2000"/>
                            </p:stCondLst>
                            <p:childTnLst>
                              <p:par>
                                <p:cTn id="25" presetID="18" presetClass="entr" presetSubtype="12" fill="hold" nodeType="afterEffect">
                                  <p:stCondLst>
                                    <p:cond delay="0"/>
                                  </p:stCondLst>
                                  <p:childTnLst>
                                    <p:set>
                                      <p:cBhvr>
                                        <p:cTn id="26" dur="1" fill="hold">
                                          <p:stCondLst>
                                            <p:cond delay="0"/>
                                          </p:stCondLst>
                                        </p:cTn>
                                        <p:tgtEl>
                                          <p:spTgt spid="136205"/>
                                        </p:tgtEl>
                                        <p:attrNameLst>
                                          <p:attrName>style.visibility</p:attrName>
                                        </p:attrNameLst>
                                      </p:cBhvr>
                                      <p:to>
                                        <p:strVal val="visible"/>
                                      </p:to>
                                    </p:set>
                                    <p:animEffect transition="in" filter="strips(downLeft)">
                                      <p:cBhvr>
                                        <p:cTn id="27" dur="500"/>
                                        <p:tgtEl>
                                          <p:spTgt spid="136205"/>
                                        </p:tgtEl>
                                      </p:cBhvr>
                                    </p:animEffect>
                                  </p:childTnLst>
                                </p:cTn>
                              </p:par>
                            </p:childTnLst>
                          </p:cTn>
                        </p:par>
                        <p:par>
                          <p:cTn id="28" fill="hold" nodeType="afterGroup">
                            <p:stCondLst>
                              <p:cond delay="2500"/>
                            </p:stCondLst>
                            <p:childTnLst>
                              <p:par>
                                <p:cTn id="29" presetID="18" presetClass="entr" presetSubtype="12" fill="hold" nodeType="afterEffect">
                                  <p:stCondLst>
                                    <p:cond delay="0"/>
                                  </p:stCondLst>
                                  <p:childTnLst>
                                    <p:set>
                                      <p:cBhvr>
                                        <p:cTn id="30" dur="1" fill="hold">
                                          <p:stCondLst>
                                            <p:cond delay="0"/>
                                          </p:stCondLst>
                                        </p:cTn>
                                        <p:tgtEl>
                                          <p:spTgt spid="136206"/>
                                        </p:tgtEl>
                                        <p:attrNameLst>
                                          <p:attrName>style.visibility</p:attrName>
                                        </p:attrNameLst>
                                      </p:cBhvr>
                                      <p:to>
                                        <p:strVal val="visible"/>
                                      </p:to>
                                    </p:set>
                                    <p:animEffect transition="in" filter="strips(downLeft)">
                                      <p:cBhvr>
                                        <p:cTn id="31" dur="500"/>
                                        <p:tgtEl>
                                          <p:spTgt spid="136206"/>
                                        </p:tgtEl>
                                      </p:cBhvr>
                                    </p:animEffect>
                                  </p:childTnLst>
                                </p:cTn>
                              </p:par>
                            </p:childTnLst>
                          </p:cTn>
                        </p:par>
                        <p:par>
                          <p:cTn id="32" fill="hold" nodeType="afterGroup">
                            <p:stCondLst>
                              <p:cond delay="3000"/>
                            </p:stCondLst>
                            <p:childTnLst>
                              <p:par>
                                <p:cTn id="33" presetID="18" presetClass="entr" presetSubtype="12" fill="hold" nodeType="afterEffect">
                                  <p:stCondLst>
                                    <p:cond delay="0"/>
                                  </p:stCondLst>
                                  <p:childTnLst>
                                    <p:set>
                                      <p:cBhvr>
                                        <p:cTn id="34" dur="1" fill="hold">
                                          <p:stCondLst>
                                            <p:cond delay="0"/>
                                          </p:stCondLst>
                                        </p:cTn>
                                        <p:tgtEl>
                                          <p:spTgt spid="136207"/>
                                        </p:tgtEl>
                                        <p:attrNameLst>
                                          <p:attrName>style.visibility</p:attrName>
                                        </p:attrNameLst>
                                      </p:cBhvr>
                                      <p:to>
                                        <p:strVal val="visible"/>
                                      </p:to>
                                    </p:set>
                                    <p:animEffect transition="in" filter="strips(downLeft)">
                                      <p:cBhvr>
                                        <p:cTn id="35" dur="500"/>
                                        <p:tgtEl>
                                          <p:spTgt spid="136207"/>
                                        </p:tgtEl>
                                      </p:cBhvr>
                                    </p:animEffect>
                                  </p:childTnLst>
                                </p:cTn>
                              </p:par>
                            </p:childTnLst>
                          </p:cTn>
                        </p:par>
                        <p:par>
                          <p:cTn id="36" fill="hold" nodeType="afterGroup">
                            <p:stCondLst>
                              <p:cond delay="3500"/>
                            </p:stCondLst>
                            <p:childTnLst>
                              <p:par>
                                <p:cTn id="37" presetID="18" presetClass="entr" presetSubtype="12" fill="hold" nodeType="afterEffect">
                                  <p:stCondLst>
                                    <p:cond delay="0"/>
                                  </p:stCondLst>
                                  <p:childTnLst>
                                    <p:set>
                                      <p:cBhvr>
                                        <p:cTn id="38" dur="1" fill="hold">
                                          <p:stCondLst>
                                            <p:cond delay="0"/>
                                          </p:stCondLst>
                                        </p:cTn>
                                        <p:tgtEl>
                                          <p:spTgt spid="136208"/>
                                        </p:tgtEl>
                                        <p:attrNameLst>
                                          <p:attrName>style.visibility</p:attrName>
                                        </p:attrNameLst>
                                      </p:cBhvr>
                                      <p:to>
                                        <p:strVal val="visible"/>
                                      </p:to>
                                    </p:set>
                                    <p:animEffect transition="in" filter="strips(downLeft)">
                                      <p:cBhvr>
                                        <p:cTn id="39" dur="500"/>
                                        <p:tgtEl>
                                          <p:spTgt spid="13620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136196"/>
                                        </p:tgtEl>
                                        <p:attrNameLst>
                                          <p:attrName>style.visibility</p:attrName>
                                        </p:attrNameLst>
                                      </p:cBhvr>
                                      <p:to>
                                        <p:strVal val="visible"/>
                                      </p:to>
                                    </p:set>
                                    <p:anim calcmode="lin" valueType="num">
                                      <p:cBhvr>
                                        <p:cTn id="44" dur="500" fill="hold"/>
                                        <p:tgtEl>
                                          <p:spTgt spid="136196"/>
                                        </p:tgtEl>
                                        <p:attrNameLst>
                                          <p:attrName>ppt_w</p:attrName>
                                        </p:attrNameLst>
                                      </p:cBhvr>
                                      <p:tavLst>
                                        <p:tav tm="0">
                                          <p:val>
                                            <p:strVal val="#ppt_w*0.70"/>
                                          </p:val>
                                        </p:tav>
                                        <p:tav tm="100000">
                                          <p:val>
                                            <p:strVal val="#ppt_w"/>
                                          </p:val>
                                        </p:tav>
                                      </p:tavLst>
                                    </p:anim>
                                    <p:anim calcmode="lin" valueType="num">
                                      <p:cBhvr>
                                        <p:cTn id="45" dur="500" fill="hold"/>
                                        <p:tgtEl>
                                          <p:spTgt spid="136196"/>
                                        </p:tgtEl>
                                        <p:attrNameLst>
                                          <p:attrName>ppt_h</p:attrName>
                                        </p:attrNameLst>
                                      </p:cBhvr>
                                      <p:tavLst>
                                        <p:tav tm="0">
                                          <p:val>
                                            <p:strVal val="#ppt_h"/>
                                          </p:val>
                                        </p:tav>
                                        <p:tav tm="100000">
                                          <p:val>
                                            <p:strVal val="#ppt_h"/>
                                          </p:val>
                                        </p:tav>
                                      </p:tavLst>
                                    </p:anim>
                                    <p:animEffect transition="in" filter="fade">
                                      <p:cBhvr>
                                        <p:cTn id="46" dur="500"/>
                                        <p:tgtEl>
                                          <p:spTgt spid="136196"/>
                                        </p:tgtEl>
                                      </p:cBhvr>
                                    </p:animEffect>
                                  </p:childTnLst>
                                </p:cTn>
                              </p:par>
                              <p:par>
                                <p:cTn id="47" presetID="1" presetClass="entr" presetSubtype="0" fill="hold" nodeType="withEffect">
                                  <p:stCondLst>
                                    <p:cond delay="0"/>
                                  </p:stCondLst>
                                  <p:childTnLst>
                                    <p:set>
                                      <p:cBhvr>
                                        <p:cTn id="48" dur="1" fill="hold">
                                          <p:stCondLst>
                                            <p:cond delay="0"/>
                                          </p:stCondLst>
                                        </p:cTn>
                                        <p:tgtEl>
                                          <p:spTgt spid="136210"/>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136202"/>
                                        </p:tgtEl>
                                        <p:attrNameLst>
                                          <p:attrName>style.visibility</p:attrName>
                                        </p:attrNameLst>
                                      </p:cBhvr>
                                      <p:to>
                                        <p:strVal val="visible"/>
                                      </p:to>
                                    </p:set>
                                    <p:anim calcmode="lin" valueType="num">
                                      <p:cBhvr>
                                        <p:cTn id="53" dur="500" fill="hold"/>
                                        <p:tgtEl>
                                          <p:spTgt spid="136202"/>
                                        </p:tgtEl>
                                        <p:attrNameLst>
                                          <p:attrName>ppt_w</p:attrName>
                                        </p:attrNameLst>
                                      </p:cBhvr>
                                      <p:tavLst>
                                        <p:tav tm="0">
                                          <p:val>
                                            <p:strVal val="#ppt_w*0.70"/>
                                          </p:val>
                                        </p:tav>
                                        <p:tav tm="100000">
                                          <p:val>
                                            <p:strVal val="#ppt_w"/>
                                          </p:val>
                                        </p:tav>
                                      </p:tavLst>
                                    </p:anim>
                                    <p:anim calcmode="lin" valueType="num">
                                      <p:cBhvr>
                                        <p:cTn id="54" dur="500" fill="hold"/>
                                        <p:tgtEl>
                                          <p:spTgt spid="136202"/>
                                        </p:tgtEl>
                                        <p:attrNameLst>
                                          <p:attrName>ppt_h</p:attrName>
                                        </p:attrNameLst>
                                      </p:cBhvr>
                                      <p:tavLst>
                                        <p:tav tm="0">
                                          <p:val>
                                            <p:strVal val="#ppt_h"/>
                                          </p:val>
                                        </p:tav>
                                        <p:tav tm="100000">
                                          <p:val>
                                            <p:strVal val="#ppt_h"/>
                                          </p:val>
                                        </p:tav>
                                      </p:tavLst>
                                    </p:anim>
                                    <p:animEffect transition="in" filter="fade">
                                      <p:cBhvr>
                                        <p:cTn id="55" dur="500"/>
                                        <p:tgtEl>
                                          <p:spTgt spid="136202"/>
                                        </p:tgtEl>
                                      </p:cBhvr>
                                    </p:animEffect>
                                  </p:childTnLst>
                                </p:cTn>
                              </p:par>
                              <p:par>
                                <p:cTn id="56" presetID="1" presetClass="entr" presetSubtype="0" fill="hold" nodeType="withEffect">
                                  <p:stCondLst>
                                    <p:cond delay="0"/>
                                  </p:stCondLst>
                                  <p:childTnLst>
                                    <p:set>
                                      <p:cBhvr>
                                        <p:cTn id="57" dur="1" fill="hold">
                                          <p:stCondLst>
                                            <p:cond delay="0"/>
                                          </p:stCondLst>
                                        </p:cTn>
                                        <p:tgtEl>
                                          <p:spTgt spid="136209"/>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136197"/>
                                        </p:tgtEl>
                                        <p:attrNameLst>
                                          <p:attrName>style.visibility</p:attrName>
                                        </p:attrNameLst>
                                      </p:cBhvr>
                                      <p:to>
                                        <p:strVal val="visible"/>
                                      </p:to>
                                    </p:set>
                                    <p:anim calcmode="lin" valueType="num">
                                      <p:cBhvr>
                                        <p:cTn id="62" dur="500" fill="hold"/>
                                        <p:tgtEl>
                                          <p:spTgt spid="136197"/>
                                        </p:tgtEl>
                                        <p:attrNameLst>
                                          <p:attrName>ppt_w</p:attrName>
                                        </p:attrNameLst>
                                      </p:cBhvr>
                                      <p:tavLst>
                                        <p:tav tm="0">
                                          <p:val>
                                            <p:strVal val="#ppt_w*0.70"/>
                                          </p:val>
                                        </p:tav>
                                        <p:tav tm="100000">
                                          <p:val>
                                            <p:strVal val="#ppt_w"/>
                                          </p:val>
                                        </p:tav>
                                      </p:tavLst>
                                    </p:anim>
                                    <p:anim calcmode="lin" valueType="num">
                                      <p:cBhvr>
                                        <p:cTn id="63" dur="500" fill="hold"/>
                                        <p:tgtEl>
                                          <p:spTgt spid="136197"/>
                                        </p:tgtEl>
                                        <p:attrNameLst>
                                          <p:attrName>ppt_h</p:attrName>
                                        </p:attrNameLst>
                                      </p:cBhvr>
                                      <p:tavLst>
                                        <p:tav tm="0">
                                          <p:val>
                                            <p:strVal val="#ppt_h"/>
                                          </p:val>
                                        </p:tav>
                                        <p:tav tm="100000">
                                          <p:val>
                                            <p:strVal val="#ppt_h"/>
                                          </p:val>
                                        </p:tav>
                                      </p:tavLst>
                                    </p:anim>
                                    <p:animEffect transition="in" filter="fade">
                                      <p:cBhvr>
                                        <p:cTn id="64" dur="500"/>
                                        <p:tgtEl>
                                          <p:spTgt spid="136197"/>
                                        </p:tgtEl>
                                      </p:cBhvr>
                                    </p:animEffect>
                                  </p:childTnLst>
                                </p:cTn>
                              </p:par>
                              <p:par>
                                <p:cTn id="65" presetID="1" presetClass="entr" presetSubtype="0" fill="hold" nodeType="withEffect">
                                  <p:stCondLst>
                                    <p:cond delay="0"/>
                                  </p:stCondLst>
                                  <p:childTnLst>
                                    <p:set>
                                      <p:cBhvr>
                                        <p:cTn id="66" dur="1" fill="hold">
                                          <p:stCondLst>
                                            <p:cond delay="0"/>
                                          </p:stCondLst>
                                        </p:cTn>
                                        <p:tgtEl>
                                          <p:spTgt spid="136215"/>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55" presetClass="entr" presetSubtype="0" fill="hold" grpId="0" nodeType="clickEffect">
                                  <p:stCondLst>
                                    <p:cond delay="0"/>
                                  </p:stCondLst>
                                  <p:childTnLst>
                                    <p:set>
                                      <p:cBhvr>
                                        <p:cTn id="70" dur="1" fill="hold">
                                          <p:stCondLst>
                                            <p:cond delay="0"/>
                                          </p:stCondLst>
                                        </p:cTn>
                                        <p:tgtEl>
                                          <p:spTgt spid="136201"/>
                                        </p:tgtEl>
                                        <p:attrNameLst>
                                          <p:attrName>style.visibility</p:attrName>
                                        </p:attrNameLst>
                                      </p:cBhvr>
                                      <p:to>
                                        <p:strVal val="visible"/>
                                      </p:to>
                                    </p:set>
                                    <p:anim calcmode="lin" valueType="num">
                                      <p:cBhvr>
                                        <p:cTn id="71" dur="1000" fill="hold"/>
                                        <p:tgtEl>
                                          <p:spTgt spid="136201"/>
                                        </p:tgtEl>
                                        <p:attrNameLst>
                                          <p:attrName>ppt_w</p:attrName>
                                        </p:attrNameLst>
                                      </p:cBhvr>
                                      <p:tavLst>
                                        <p:tav tm="0">
                                          <p:val>
                                            <p:strVal val="#ppt_w*0.70"/>
                                          </p:val>
                                        </p:tav>
                                        <p:tav tm="100000">
                                          <p:val>
                                            <p:strVal val="#ppt_w"/>
                                          </p:val>
                                        </p:tav>
                                      </p:tavLst>
                                    </p:anim>
                                    <p:anim calcmode="lin" valueType="num">
                                      <p:cBhvr>
                                        <p:cTn id="72" dur="1000" fill="hold"/>
                                        <p:tgtEl>
                                          <p:spTgt spid="136201"/>
                                        </p:tgtEl>
                                        <p:attrNameLst>
                                          <p:attrName>ppt_h</p:attrName>
                                        </p:attrNameLst>
                                      </p:cBhvr>
                                      <p:tavLst>
                                        <p:tav tm="0">
                                          <p:val>
                                            <p:strVal val="#ppt_h"/>
                                          </p:val>
                                        </p:tav>
                                        <p:tav tm="100000">
                                          <p:val>
                                            <p:strVal val="#ppt_h"/>
                                          </p:val>
                                        </p:tav>
                                      </p:tavLst>
                                    </p:anim>
                                    <p:animEffect transition="in" filter="fade">
                                      <p:cBhvr>
                                        <p:cTn id="73" dur="1000"/>
                                        <p:tgtEl>
                                          <p:spTgt spid="136201"/>
                                        </p:tgtEl>
                                      </p:cBhvr>
                                    </p:animEffect>
                                  </p:childTnLst>
                                </p:cTn>
                              </p:par>
                              <p:par>
                                <p:cTn id="74" presetID="1" presetClass="entr" presetSubtype="0" fill="hold" nodeType="withEffect">
                                  <p:stCondLst>
                                    <p:cond delay="0"/>
                                  </p:stCondLst>
                                  <p:childTnLst>
                                    <p:set>
                                      <p:cBhvr>
                                        <p:cTn id="75" dur="1" fill="hold">
                                          <p:stCondLst>
                                            <p:cond delay="0"/>
                                          </p:stCondLst>
                                        </p:cTn>
                                        <p:tgtEl>
                                          <p:spTgt spid="136214"/>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136200"/>
                                        </p:tgtEl>
                                        <p:attrNameLst>
                                          <p:attrName>style.visibility</p:attrName>
                                        </p:attrNameLst>
                                      </p:cBhvr>
                                      <p:to>
                                        <p:strVal val="visible"/>
                                      </p:to>
                                    </p:set>
                                    <p:anim calcmode="lin" valueType="num">
                                      <p:cBhvr>
                                        <p:cTn id="80" dur="500" fill="hold"/>
                                        <p:tgtEl>
                                          <p:spTgt spid="136200"/>
                                        </p:tgtEl>
                                        <p:attrNameLst>
                                          <p:attrName>ppt_w</p:attrName>
                                        </p:attrNameLst>
                                      </p:cBhvr>
                                      <p:tavLst>
                                        <p:tav tm="0">
                                          <p:val>
                                            <p:strVal val="#ppt_w*0.70"/>
                                          </p:val>
                                        </p:tav>
                                        <p:tav tm="100000">
                                          <p:val>
                                            <p:strVal val="#ppt_w"/>
                                          </p:val>
                                        </p:tav>
                                      </p:tavLst>
                                    </p:anim>
                                    <p:anim calcmode="lin" valueType="num">
                                      <p:cBhvr>
                                        <p:cTn id="81" dur="500" fill="hold"/>
                                        <p:tgtEl>
                                          <p:spTgt spid="136200"/>
                                        </p:tgtEl>
                                        <p:attrNameLst>
                                          <p:attrName>ppt_h</p:attrName>
                                        </p:attrNameLst>
                                      </p:cBhvr>
                                      <p:tavLst>
                                        <p:tav tm="0">
                                          <p:val>
                                            <p:strVal val="#ppt_h"/>
                                          </p:val>
                                        </p:tav>
                                        <p:tav tm="100000">
                                          <p:val>
                                            <p:strVal val="#ppt_h"/>
                                          </p:val>
                                        </p:tav>
                                      </p:tavLst>
                                    </p:anim>
                                    <p:animEffect transition="in" filter="fade">
                                      <p:cBhvr>
                                        <p:cTn id="82" dur="500"/>
                                        <p:tgtEl>
                                          <p:spTgt spid="136200"/>
                                        </p:tgtEl>
                                      </p:cBhvr>
                                    </p:animEffect>
                                  </p:childTnLst>
                                </p:cTn>
                              </p:par>
                              <p:par>
                                <p:cTn id="83" presetID="1" presetClass="entr" presetSubtype="0" fill="hold" nodeType="withEffect">
                                  <p:stCondLst>
                                    <p:cond delay="0"/>
                                  </p:stCondLst>
                                  <p:childTnLst>
                                    <p:set>
                                      <p:cBhvr>
                                        <p:cTn id="84" dur="1" fill="hold">
                                          <p:stCondLst>
                                            <p:cond delay="0"/>
                                          </p:stCondLst>
                                        </p:cTn>
                                        <p:tgtEl>
                                          <p:spTgt spid="136213"/>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55" presetClass="entr" presetSubtype="0" fill="hold" grpId="0" nodeType="clickEffect">
                                  <p:stCondLst>
                                    <p:cond delay="0"/>
                                  </p:stCondLst>
                                  <p:childTnLst>
                                    <p:set>
                                      <p:cBhvr>
                                        <p:cTn id="88" dur="1" fill="hold">
                                          <p:stCondLst>
                                            <p:cond delay="0"/>
                                          </p:stCondLst>
                                        </p:cTn>
                                        <p:tgtEl>
                                          <p:spTgt spid="136198"/>
                                        </p:tgtEl>
                                        <p:attrNameLst>
                                          <p:attrName>style.visibility</p:attrName>
                                        </p:attrNameLst>
                                      </p:cBhvr>
                                      <p:to>
                                        <p:strVal val="visible"/>
                                      </p:to>
                                    </p:set>
                                    <p:anim calcmode="lin" valueType="num">
                                      <p:cBhvr>
                                        <p:cTn id="89" dur="500" fill="hold"/>
                                        <p:tgtEl>
                                          <p:spTgt spid="136198"/>
                                        </p:tgtEl>
                                        <p:attrNameLst>
                                          <p:attrName>ppt_w</p:attrName>
                                        </p:attrNameLst>
                                      </p:cBhvr>
                                      <p:tavLst>
                                        <p:tav tm="0">
                                          <p:val>
                                            <p:strVal val="#ppt_w*0.70"/>
                                          </p:val>
                                        </p:tav>
                                        <p:tav tm="100000">
                                          <p:val>
                                            <p:strVal val="#ppt_w"/>
                                          </p:val>
                                        </p:tav>
                                      </p:tavLst>
                                    </p:anim>
                                    <p:anim calcmode="lin" valueType="num">
                                      <p:cBhvr>
                                        <p:cTn id="90" dur="500" fill="hold"/>
                                        <p:tgtEl>
                                          <p:spTgt spid="136198"/>
                                        </p:tgtEl>
                                        <p:attrNameLst>
                                          <p:attrName>ppt_h</p:attrName>
                                        </p:attrNameLst>
                                      </p:cBhvr>
                                      <p:tavLst>
                                        <p:tav tm="0">
                                          <p:val>
                                            <p:strVal val="#ppt_h"/>
                                          </p:val>
                                        </p:tav>
                                        <p:tav tm="100000">
                                          <p:val>
                                            <p:strVal val="#ppt_h"/>
                                          </p:val>
                                        </p:tav>
                                      </p:tavLst>
                                    </p:anim>
                                    <p:animEffect transition="in" filter="fade">
                                      <p:cBhvr>
                                        <p:cTn id="91" dur="500"/>
                                        <p:tgtEl>
                                          <p:spTgt spid="136198"/>
                                        </p:tgtEl>
                                      </p:cBhvr>
                                    </p:animEffect>
                                  </p:childTnLst>
                                </p:cTn>
                              </p:par>
                              <p:par>
                                <p:cTn id="92" presetID="1" presetClass="entr" presetSubtype="0" fill="hold" nodeType="withEffect">
                                  <p:stCondLst>
                                    <p:cond delay="0"/>
                                  </p:stCondLst>
                                  <p:childTnLst>
                                    <p:set>
                                      <p:cBhvr>
                                        <p:cTn id="93" dur="1" fill="hold">
                                          <p:stCondLst>
                                            <p:cond delay="0"/>
                                          </p:stCondLst>
                                        </p:cTn>
                                        <p:tgtEl>
                                          <p:spTgt spid="136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animBg="1"/>
      <p:bldP spid="136196" grpId="0" animBg="1"/>
      <p:bldP spid="136197" grpId="0" animBg="1"/>
      <p:bldP spid="136198" grpId="0" animBg="1"/>
      <p:bldP spid="136200" grpId="0" animBg="1"/>
      <p:bldP spid="136201" grpId="0" animBg="1"/>
      <p:bldP spid="13620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WordArt 3">
            <a:extLst>
              <a:ext uri="{FF2B5EF4-FFF2-40B4-BE49-F238E27FC236}">
                <a16:creationId xmlns:a16="http://schemas.microsoft.com/office/drawing/2014/main" id="{97DA56C6-9321-4442-BD43-2BA977D7C1C9}"/>
              </a:ext>
            </a:extLst>
          </p:cNvPr>
          <p:cNvSpPr>
            <a:spLocks noChangeArrowheads="1" noChangeShapeType="1" noTextEdit="1"/>
          </p:cNvSpPr>
          <p:nvPr/>
        </p:nvSpPr>
        <p:spPr bwMode="auto">
          <a:xfrm>
            <a:off x="3657600" y="2590800"/>
            <a:ext cx="4724400" cy="1676400"/>
          </a:xfrm>
          <a:prstGeom prst="rect">
            <a:avLst/>
          </a:prstGeom>
          <a:extLst>
            <a:ext uri="{91240B29-F687-4F45-9708-019B960494DF}">
              <a14:hiddenLine xmlns:a14="http://schemas.microsoft.com/office/drawing/2010/main" w="19050">
                <a:solidFill>
                  <a:schemeClr val="bg1"/>
                </a:solidFill>
                <a:round/>
                <a:headEnd/>
                <a:tailEnd/>
              </a14:hiddenLine>
            </a:ext>
          </a:extLst>
        </p:spPr>
        <p:txBody>
          <a:bodyPr wrap="none" fromWordArt="1">
            <a:prstTxWarp prst="textPlain">
              <a:avLst>
                <a:gd name="adj" fmla="val 50000"/>
              </a:avLst>
            </a:prstTxWarp>
          </a:bodyPr>
          <a:lstStyle/>
          <a:p>
            <a:pPr algn="ctr"/>
            <a:r>
              <a:rPr lang="en-SG" sz="3600" kern="10">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Thanks for your attention.</a:t>
            </a:r>
          </a:p>
        </p:txBody>
      </p:sp>
      <p:pic>
        <p:nvPicPr>
          <p:cNvPr id="109572" name="Picture 4" descr="Bemua">
            <a:extLst>
              <a:ext uri="{FF2B5EF4-FFF2-40B4-BE49-F238E27FC236}">
                <a16:creationId xmlns:a16="http://schemas.microsoft.com/office/drawing/2014/main" id="{88A23B1F-CC37-4D3A-8451-74B88DD2E33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935538"/>
            <a:ext cx="2057400" cy="1922462"/>
          </a:xfrm>
          <a:prstGeom prst="rect">
            <a:avLst/>
          </a:prstGeom>
          <a:noFill/>
          <a:extLst>
            <a:ext uri="{909E8E84-426E-40DD-AFC4-6F175D3DCCD1}">
              <a14:hiddenFill xmlns:a14="http://schemas.microsoft.com/office/drawing/2010/main">
                <a:solidFill>
                  <a:srgbClr val="FFFFFF"/>
                </a:solidFill>
              </a14:hiddenFill>
            </a:ext>
          </a:extLst>
        </p:spPr>
      </p:pic>
      <p:pic>
        <p:nvPicPr>
          <p:cNvPr id="109573" name="Picture 5" descr="Bemua">
            <a:extLst>
              <a:ext uri="{FF2B5EF4-FFF2-40B4-BE49-F238E27FC236}">
                <a16:creationId xmlns:a16="http://schemas.microsoft.com/office/drawing/2014/main" id="{17846043-DEEA-4913-A0A9-BFBB4C475B6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935538"/>
            <a:ext cx="2057400" cy="1922462"/>
          </a:xfrm>
          <a:prstGeom prst="rect">
            <a:avLst/>
          </a:prstGeom>
          <a:noFill/>
          <a:extLst>
            <a:ext uri="{909E8E84-426E-40DD-AFC4-6F175D3DCCD1}">
              <a14:hiddenFill xmlns:a14="http://schemas.microsoft.com/office/drawing/2010/main">
                <a:solidFill>
                  <a:srgbClr val="FFFFFF"/>
                </a:solidFill>
              </a14:hiddenFill>
            </a:ext>
          </a:extLst>
        </p:spPr>
      </p:pic>
      <p:pic>
        <p:nvPicPr>
          <p:cNvPr id="109574" name="Picture 6" descr="Orange_2">
            <a:extLst>
              <a:ext uri="{FF2B5EF4-FFF2-40B4-BE49-F238E27FC236}">
                <a16:creationId xmlns:a16="http://schemas.microsoft.com/office/drawing/2014/main" id="{29282BE7-FEBB-46C8-B33B-F0CA34D90E3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341813"/>
            <a:ext cx="1752600" cy="2516187"/>
          </a:xfrm>
          <a:prstGeom prst="rect">
            <a:avLst/>
          </a:prstGeom>
          <a:noFill/>
          <a:extLst>
            <a:ext uri="{909E8E84-426E-40DD-AFC4-6F175D3DCCD1}">
              <a14:hiddenFill xmlns:a14="http://schemas.microsoft.com/office/drawing/2010/main">
                <a:solidFill>
                  <a:srgbClr val="FFFFFF"/>
                </a:solidFill>
              </a14:hiddenFill>
            </a:ext>
          </a:extLst>
        </p:spPr>
      </p:pic>
      <p:pic>
        <p:nvPicPr>
          <p:cNvPr id="109576" name="Picture 8" descr="0373">
            <a:extLst>
              <a:ext uri="{FF2B5EF4-FFF2-40B4-BE49-F238E27FC236}">
                <a16:creationId xmlns:a16="http://schemas.microsoft.com/office/drawing/2014/main" id="{DE65BF9E-55E1-4087-B817-A08672F877C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764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9577" name="Picture 9" descr="0373">
            <a:extLst>
              <a:ext uri="{FF2B5EF4-FFF2-40B4-BE49-F238E27FC236}">
                <a16:creationId xmlns:a16="http://schemas.microsoft.com/office/drawing/2014/main" id="{5B1349B9-2972-4895-9509-6123F3531AA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00200"/>
            <a:ext cx="1295400" cy="99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109571"/>
                                        </p:tgtEl>
                                        <p:attrNameLst>
                                          <p:attrName>style.visibility</p:attrName>
                                        </p:attrNameLst>
                                      </p:cBhvr>
                                      <p:to>
                                        <p:strVal val="visible"/>
                                      </p:to>
                                    </p:set>
                                    <p:animEffect transition="in" filter="wipe(down)">
                                      <p:cBhvr>
                                        <p:cTn id="7" dur="580">
                                          <p:stCondLst>
                                            <p:cond delay="0"/>
                                          </p:stCondLst>
                                        </p:cTn>
                                        <p:tgtEl>
                                          <p:spTgt spid="109571"/>
                                        </p:tgtEl>
                                      </p:cBhvr>
                                    </p:animEffect>
                                    <p:anim calcmode="lin" valueType="num">
                                      <p:cBhvr>
                                        <p:cTn id="8" dur="1822" tmFilter="0,0; 0.14,0.36; 0.43,0.73; 0.71,0.91; 1.0,1.0">
                                          <p:stCondLst>
                                            <p:cond delay="0"/>
                                          </p:stCondLst>
                                        </p:cTn>
                                        <p:tgtEl>
                                          <p:spTgt spid="10957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957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957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957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9571"/>
                                        </p:tgtEl>
                                        <p:attrNameLst>
                                          <p:attrName>ppt_y</p:attrName>
                                        </p:attrNameLst>
                                      </p:cBhvr>
                                      <p:tavLst>
                                        <p:tav tm="0" fmla="#ppt_y-sin(pi*$)/81">
                                          <p:val>
                                            <p:fltVal val="0"/>
                                          </p:val>
                                        </p:tav>
                                        <p:tav tm="100000">
                                          <p:val>
                                            <p:fltVal val="1"/>
                                          </p:val>
                                        </p:tav>
                                      </p:tavLst>
                                    </p:anim>
                                    <p:animScale>
                                      <p:cBhvr>
                                        <p:cTn id="13" dur="26">
                                          <p:stCondLst>
                                            <p:cond delay="650"/>
                                          </p:stCondLst>
                                        </p:cTn>
                                        <p:tgtEl>
                                          <p:spTgt spid="109571"/>
                                        </p:tgtEl>
                                      </p:cBhvr>
                                      <p:to x="100000" y="60000"/>
                                    </p:animScale>
                                    <p:animScale>
                                      <p:cBhvr>
                                        <p:cTn id="14" dur="166" decel="50000">
                                          <p:stCondLst>
                                            <p:cond delay="676"/>
                                          </p:stCondLst>
                                        </p:cTn>
                                        <p:tgtEl>
                                          <p:spTgt spid="109571"/>
                                        </p:tgtEl>
                                      </p:cBhvr>
                                      <p:to x="100000" y="100000"/>
                                    </p:animScale>
                                    <p:animScale>
                                      <p:cBhvr>
                                        <p:cTn id="15" dur="26">
                                          <p:stCondLst>
                                            <p:cond delay="1312"/>
                                          </p:stCondLst>
                                        </p:cTn>
                                        <p:tgtEl>
                                          <p:spTgt spid="109571"/>
                                        </p:tgtEl>
                                      </p:cBhvr>
                                      <p:to x="100000" y="80000"/>
                                    </p:animScale>
                                    <p:animScale>
                                      <p:cBhvr>
                                        <p:cTn id="16" dur="166" decel="50000">
                                          <p:stCondLst>
                                            <p:cond delay="1338"/>
                                          </p:stCondLst>
                                        </p:cTn>
                                        <p:tgtEl>
                                          <p:spTgt spid="109571"/>
                                        </p:tgtEl>
                                      </p:cBhvr>
                                      <p:to x="100000" y="100000"/>
                                    </p:animScale>
                                    <p:animScale>
                                      <p:cBhvr>
                                        <p:cTn id="17" dur="26">
                                          <p:stCondLst>
                                            <p:cond delay="1642"/>
                                          </p:stCondLst>
                                        </p:cTn>
                                        <p:tgtEl>
                                          <p:spTgt spid="109571"/>
                                        </p:tgtEl>
                                      </p:cBhvr>
                                      <p:to x="100000" y="90000"/>
                                    </p:animScale>
                                    <p:animScale>
                                      <p:cBhvr>
                                        <p:cTn id="18" dur="166" decel="50000">
                                          <p:stCondLst>
                                            <p:cond delay="1668"/>
                                          </p:stCondLst>
                                        </p:cTn>
                                        <p:tgtEl>
                                          <p:spTgt spid="109571"/>
                                        </p:tgtEl>
                                      </p:cBhvr>
                                      <p:to x="100000" y="100000"/>
                                    </p:animScale>
                                    <p:animScale>
                                      <p:cBhvr>
                                        <p:cTn id="19" dur="26">
                                          <p:stCondLst>
                                            <p:cond delay="1808"/>
                                          </p:stCondLst>
                                        </p:cTn>
                                        <p:tgtEl>
                                          <p:spTgt spid="109571"/>
                                        </p:tgtEl>
                                      </p:cBhvr>
                                      <p:to x="100000" y="95000"/>
                                    </p:animScale>
                                    <p:animScale>
                                      <p:cBhvr>
                                        <p:cTn id="20" dur="166" decel="50000">
                                          <p:stCondLst>
                                            <p:cond delay="1834"/>
                                          </p:stCondLst>
                                        </p:cTn>
                                        <p:tgtEl>
                                          <p:spTgt spid="109571"/>
                                        </p:tgtEl>
                                      </p:cBhvr>
                                      <p:to x="100000" y="100000"/>
                                    </p:animScale>
                                  </p:childTnLst>
                                </p:cTn>
                              </p:par>
                            </p:childTnLst>
                          </p:cTn>
                        </p:par>
                        <p:par>
                          <p:cTn id="21" fill="hold" nodeType="afterGroup">
                            <p:stCondLst>
                              <p:cond delay="2000"/>
                            </p:stCondLst>
                            <p:childTnLst>
                              <p:par>
                                <p:cTn id="22" presetID="22" presetClass="emph" presetSubtype="0" fill="hold" nodeType="afterEffect">
                                  <p:stCondLst>
                                    <p:cond delay="0"/>
                                  </p:stCondLst>
                                  <p:childTnLst>
                                    <p:animClr clrSpc="hsl" dir="cw">
                                      <p:cBhvr override="childStyle">
                                        <p:cTn id="23" dur="500" fill="hold"/>
                                        <p:tgtEl>
                                          <p:spTgt spid="109571"/>
                                        </p:tgtEl>
                                        <p:attrNameLst>
                                          <p:attrName>style.color</p:attrName>
                                        </p:attrNameLst>
                                      </p:cBhvr>
                                      <p:by>
                                        <p:hsl h="-7200000" s="0" l="0"/>
                                      </p:by>
                                    </p:animClr>
                                    <p:animClr clrSpc="hsl" dir="cw">
                                      <p:cBhvr>
                                        <p:cTn id="24" dur="500" fill="hold"/>
                                        <p:tgtEl>
                                          <p:spTgt spid="109571"/>
                                        </p:tgtEl>
                                        <p:attrNameLst>
                                          <p:attrName>fillcolor</p:attrName>
                                        </p:attrNameLst>
                                      </p:cBhvr>
                                      <p:by>
                                        <p:hsl h="-7200000" s="0" l="0"/>
                                      </p:by>
                                    </p:animClr>
                                    <p:animClr clrSpc="hsl" dir="cw">
                                      <p:cBhvr>
                                        <p:cTn id="25" dur="500" fill="hold"/>
                                        <p:tgtEl>
                                          <p:spTgt spid="109571"/>
                                        </p:tgtEl>
                                        <p:attrNameLst>
                                          <p:attrName>stroke.color</p:attrName>
                                        </p:attrNameLst>
                                      </p:cBhvr>
                                      <p:by>
                                        <p:hsl h="-7200000" s="0" l="0"/>
                                      </p:by>
                                    </p:animClr>
                                    <p:set>
                                      <p:cBhvr>
                                        <p:cTn id="26" dur="500" fill="hold"/>
                                        <p:tgtEl>
                                          <p:spTgt spid="1095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a:extLst>
              <a:ext uri="{FF2B5EF4-FFF2-40B4-BE49-F238E27FC236}">
                <a16:creationId xmlns:a16="http://schemas.microsoft.com/office/drawing/2014/main" id="{4EF01210-4453-4F9A-80FE-A8DB14CFEBE8}"/>
              </a:ext>
            </a:extLst>
          </p:cNvPr>
          <p:cNvSpPr txBox="1">
            <a:spLocks noChangeArrowheads="1"/>
          </p:cNvSpPr>
          <p:nvPr/>
        </p:nvSpPr>
        <p:spPr bwMode="auto">
          <a:xfrm>
            <a:off x="152400" y="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u="sng">
                <a:solidFill>
                  <a:srgbClr val="000099"/>
                </a:solidFill>
                <a:latin typeface="Times New Roman" panose="02020603050405020304" pitchFamily="18" charset="0"/>
              </a:rPr>
              <a:t>I.</a:t>
            </a:r>
            <a:r>
              <a:rPr lang="en-US" altLang="en-US" b="1" i="1" u="sng">
                <a:solidFill>
                  <a:srgbClr val="000099"/>
                </a:solidFill>
                <a:effectLst>
                  <a:outerShdw blurRad="38100" dist="38100" dir="2700000" algn="tl">
                    <a:srgbClr val="C0C0C0"/>
                  </a:outerShdw>
                </a:effectLst>
                <a:latin typeface="Times New Roman" panose="02020603050405020304" pitchFamily="18" charset="0"/>
              </a:rPr>
              <a:t>GETTING STARTED:</a:t>
            </a:r>
          </a:p>
          <a:p>
            <a:pPr eaLnBrk="1" hangingPunct="1">
              <a:spcBef>
                <a:spcPct val="50000"/>
              </a:spcBef>
            </a:pPr>
            <a:r>
              <a:rPr lang="en-US" altLang="en-US" sz="2400" i="1">
                <a:solidFill>
                  <a:srgbClr val="000099"/>
                </a:solidFill>
                <a:latin typeface="Times New Roman" panose="02020603050405020304" pitchFamily="18" charset="0"/>
              </a:rPr>
              <a:t>			</a:t>
            </a:r>
          </a:p>
        </p:txBody>
      </p:sp>
      <p:sp>
        <p:nvSpPr>
          <p:cNvPr id="4102" name="Text Box 6">
            <a:extLst>
              <a:ext uri="{FF2B5EF4-FFF2-40B4-BE49-F238E27FC236}">
                <a16:creationId xmlns:a16="http://schemas.microsoft.com/office/drawing/2014/main" id="{820C36FB-07E4-4CF2-986D-438226013A43}"/>
              </a:ext>
            </a:extLst>
          </p:cNvPr>
          <p:cNvSpPr txBox="1">
            <a:spLocks noChangeArrowheads="1"/>
          </p:cNvSpPr>
          <p:nvPr/>
        </p:nvSpPr>
        <p:spPr bwMode="auto">
          <a:xfrm>
            <a:off x="6096000" y="1181100"/>
            <a:ext cx="2590800" cy="366713"/>
          </a:xfrm>
          <a:prstGeom prst="rect">
            <a:avLst/>
          </a:prstGeom>
          <a:noFill/>
          <a:ln>
            <a:noFill/>
          </a:ln>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spraying pesticides</a:t>
            </a:r>
          </a:p>
        </p:txBody>
      </p:sp>
      <p:sp>
        <p:nvSpPr>
          <p:cNvPr id="4103" name="Text Box 7">
            <a:extLst>
              <a:ext uri="{FF2B5EF4-FFF2-40B4-BE49-F238E27FC236}">
                <a16:creationId xmlns:a16="http://schemas.microsoft.com/office/drawing/2014/main" id="{E6E13464-64C1-4F0E-8F48-2FB161E0F55D}"/>
              </a:ext>
            </a:extLst>
          </p:cNvPr>
          <p:cNvSpPr txBox="1">
            <a:spLocks noChangeArrowheads="1"/>
          </p:cNvSpPr>
          <p:nvPr/>
        </p:nvSpPr>
        <p:spPr bwMode="auto">
          <a:xfrm>
            <a:off x="6110288" y="819150"/>
            <a:ext cx="2286000" cy="366713"/>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water pollution</a:t>
            </a:r>
          </a:p>
        </p:txBody>
      </p:sp>
      <p:sp>
        <p:nvSpPr>
          <p:cNvPr id="4104" name="Text Box 8">
            <a:extLst>
              <a:ext uri="{FF2B5EF4-FFF2-40B4-BE49-F238E27FC236}">
                <a16:creationId xmlns:a16="http://schemas.microsoft.com/office/drawing/2014/main" id="{13C1FB6F-9E27-4E6D-B567-571A6AE42101}"/>
              </a:ext>
            </a:extLst>
          </p:cNvPr>
          <p:cNvSpPr txBox="1">
            <a:spLocks noChangeArrowheads="1"/>
          </p:cNvSpPr>
          <p:nvPr/>
        </p:nvSpPr>
        <p:spPr bwMode="auto">
          <a:xfrm>
            <a:off x="3343275" y="1195388"/>
            <a:ext cx="2438400" cy="366712"/>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dynamite fishing</a:t>
            </a:r>
          </a:p>
        </p:txBody>
      </p:sp>
      <p:sp>
        <p:nvSpPr>
          <p:cNvPr id="4105" name="Text Box 9">
            <a:extLst>
              <a:ext uri="{FF2B5EF4-FFF2-40B4-BE49-F238E27FC236}">
                <a16:creationId xmlns:a16="http://schemas.microsoft.com/office/drawing/2014/main" id="{7CF4093D-1A96-4412-8D2C-A63A73F8F136}"/>
              </a:ext>
            </a:extLst>
          </p:cNvPr>
          <p:cNvSpPr txBox="1">
            <a:spLocks noChangeArrowheads="1"/>
          </p:cNvSpPr>
          <p:nvPr/>
        </p:nvSpPr>
        <p:spPr bwMode="auto">
          <a:xfrm>
            <a:off x="476250" y="1181100"/>
            <a:ext cx="1752600" cy="366713"/>
          </a:xfrm>
          <a:prstGeom prst="rect">
            <a:avLst/>
          </a:prstGeom>
          <a:noFill/>
          <a:ln>
            <a:noFill/>
          </a:ln>
          <a:extLst>
            <a:ext uri="{909E8E84-426E-40DD-AFC4-6F175D3DCCD1}">
              <a14:hiddenFill xmlns:a14="http://schemas.microsoft.com/office/drawing/2010/main">
                <a:solidFill>
                  <a:srgbClr val="CCFF66"/>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deforestation</a:t>
            </a:r>
          </a:p>
        </p:txBody>
      </p:sp>
      <p:sp>
        <p:nvSpPr>
          <p:cNvPr id="4106" name="Text Box 10">
            <a:extLst>
              <a:ext uri="{FF2B5EF4-FFF2-40B4-BE49-F238E27FC236}">
                <a16:creationId xmlns:a16="http://schemas.microsoft.com/office/drawing/2014/main" id="{5975689A-43FD-48B6-A2C3-1494E8D9B263}"/>
              </a:ext>
            </a:extLst>
          </p:cNvPr>
          <p:cNvSpPr txBox="1">
            <a:spLocks noChangeArrowheads="1"/>
          </p:cNvSpPr>
          <p:nvPr/>
        </p:nvSpPr>
        <p:spPr bwMode="auto">
          <a:xfrm>
            <a:off x="457200" y="838200"/>
            <a:ext cx="2209800" cy="366713"/>
          </a:xfrm>
          <a:prstGeom prst="rect">
            <a:avLst/>
          </a:prstGeom>
          <a:noFill/>
          <a:ln>
            <a:noFill/>
          </a:ln>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garbage dump</a:t>
            </a:r>
          </a:p>
        </p:txBody>
      </p:sp>
      <p:sp>
        <p:nvSpPr>
          <p:cNvPr id="4107" name="Text Box 11">
            <a:extLst>
              <a:ext uri="{FF2B5EF4-FFF2-40B4-BE49-F238E27FC236}">
                <a16:creationId xmlns:a16="http://schemas.microsoft.com/office/drawing/2014/main" id="{A58E83A7-8000-4CAC-873E-1EDB769F6BC7}"/>
              </a:ext>
            </a:extLst>
          </p:cNvPr>
          <p:cNvSpPr txBox="1">
            <a:spLocks noChangeArrowheads="1"/>
          </p:cNvSpPr>
          <p:nvPr/>
        </p:nvSpPr>
        <p:spPr bwMode="auto">
          <a:xfrm>
            <a:off x="3352800" y="819150"/>
            <a:ext cx="1752600" cy="366713"/>
          </a:xfrm>
          <a:prstGeom prst="rect">
            <a:avLst/>
          </a:prstGeom>
          <a:noFill/>
          <a:ln>
            <a:noFill/>
          </a:ln>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air pollution</a:t>
            </a:r>
          </a:p>
        </p:txBody>
      </p:sp>
      <p:pic>
        <p:nvPicPr>
          <p:cNvPr id="5130" name="Picture 12" descr="spraying pesticides1">
            <a:extLst>
              <a:ext uri="{FF2B5EF4-FFF2-40B4-BE49-F238E27FC236}">
                <a16:creationId xmlns:a16="http://schemas.microsoft.com/office/drawing/2014/main" id="{28376D66-2AA9-4B80-A170-0DEC61C3C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7526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4" descr="air pollution">
            <a:extLst>
              <a:ext uri="{FF2B5EF4-FFF2-40B4-BE49-F238E27FC236}">
                <a16:creationId xmlns:a16="http://schemas.microsoft.com/office/drawing/2014/main" id="{7896969C-4964-4149-A54E-CEABA9C86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3" y="1681163"/>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5" descr="deforestation1">
            <a:extLst>
              <a:ext uri="{FF2B5EF4-FFF2-40B4-BE49-F238E27FC236}">
                <a16:creationId xmlns:a16="http://schemas.microsoft.com/office/drawing/2014/main" id="{846D2420-BB90-4293-8E8A-1920422A36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609600"/>
            <a:ext cx="9525" cy="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6" descr="dynamite fishing">
            <a:extLst>
              <a:ext uri="{FF2B5EF4-FFF2-40B4-BE49-F238E27FC236}">
                <a16:creationId xmlns:a16="http://schemas.microsoft.com/office/drawing/2014/main" id="{CF972072-E0C3-43D3-8BDD-F9E5B82964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9350" y="4338638"/>
            <a:ext cx="27432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7" descr="garbage-dump">
            <a:extLst>
              <a:ext uri="{FF2B5EF4-FFF2-40B4-BE49-F238E27FC236}">
                <a16:creationId xmlns:a16="http://schemas.microsoft.com/office/drawing/2014/main" id="{8DC99C70-FE53-4584-8205-11E124ECFD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1681163"/>
            <a:ext cx="271462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18" descr="deforestation1">
            <a:extLst>
              <a:ext uri="{FF2B5EF4-FFF2-40B4-BE49-F238E27FC236}">
                <a16:creationId xmlns:a16="http://schemas.microsoft.com/office/drawing/2014/main" id="{97570BF7-C89D-4368-A197-15321987B3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8" y="3425825"/>
            <a:ext cx="9525" cy="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19" descr="deforestation1">
            <a:extLst>
              <a:ext uri="{FF2B5EF4-FFF2-40B4-BE49-F238E27FC236}">
                <a16:creationId xmlns:a16="http://schemas.microsoft.com/office/drawing/2014/main" id="{D04FD92D-6597-448F-94BC-4177E89A82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8" y="3425825"/>
            <a:ext cx="9525" cy="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20" descr="deforestation3">
            <a:extLst>
              <a:ext uri="{FF2B5EF4-FFF2-40B4-BE49-F238E27FC236}">
                <a16:creationId xmlns:a16="http://schemas.microsoft.com/office/drawing/2014/main" id="{B6E0B9B8-781A-4476-8AE3-7928B2DB10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3263" y="4338638"/>
            <a:ext cx="2700337"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 name="Text Box 21">
            <a:extLst>
              <a:ext uri="{FF2B5EF4-FFF2-40B4-BE49-F238E27FC236}">
                <a16:creationId xmlns:a16="http://schemas.microsoft.com/office/drawing/2014/main" id="{684C260B-7510-4020-A4D0-8FF8091934CC}"/>
              </a:ext>
            </a:extLst>
          </p:cNvPr>
          <p:cNvSpPr txBox="1">
            <a:spLocks noChangeArrowheads="1"/>
          </p:cNvSpPr>
          <p:nvPr/>
        </p:nvSpPr>
        <p:spPr bwMode="auto">
          <a:xfrm>
            <a:off x="242888" y="381476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a)</a:t>
            </a:r>
          </a:p>
        </p:txBody>
      </p:sp>
      <p:sp>
        <p:nvSpPr>
          <p:cNvPr id="5139" name="Text Box 22">
            <a:extLst>
              <a:ext uri="{FF2B5EF4-FFF2-40B4-BE49-F238E27FC236}">
                <a16:creationId xmlns:a16="http://schemas.microsoft.com/office/drawing/2014/main" id="{B6110FF0-6D0D-420C-81D5-923E21A56ADB}"/>
              </a:ext>
            </a:extLst>
          </p:cNvPr>
          <p:cNvSpPr txBox="1">
            <a:spLocks noChangeArrowheads="1"/>
          </p:cNvSpPr>
          <p:nvPr/>
        </p:nvSpPr>
        <p:spPr bwMode="auto">
          <a:xfrm>
            <a:off x="6348413" y="3748088"/>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c)</a:t>
            </a:r>
          </a:p>
        </p:txBody>
      </p:sp>
      <p:sp>
        <p:nvSpPr>
          <p:cNvPr id="5140" name="Text Box 23">
            <a:extLst>
              <a:ext uri="{FF2B5EF4-FFF2-40B4-BE49-F238E27FC236}">
                <a16:creationId xmlns:a16="http://schemas.microsoft.com/office/drawing/2014/main" id="{AD401A8E-B8A3-4AE8-8712-7667CFED5938}"/>
              </a:ext>
            </a:extLst>
          </p:cNvPr>
          <p:cNvSpPr txBox="1">
            <a:spLocks noChangeArrowheads="1"/>
          </p:cNvSpPr>
          <p:nvPr/>
        </p:nvSpPr>
        <p:spPr bwMode="auto">
          <a:xfrm>
            <a:off x="3286125" y="3805238"/>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b)</a:t>
            </a:r>
          </a:p>
        </p:txBody>
      </p:sp>
      <p:sp>
        <p:nvSpPr>
          <p:cNvPr id="5141" name="Text Box 24">
            <a:extLst>
              <a:ext uri="{FF2B5EF4-FFF2-40B4-BE49-F238E27FC236}">
                <a16:creationId xmlns:a16="http://schemas.microsoft.com/office/drawing/2014/main" id="{27686610-0801-4D59-8C11-D4DC033EDA0A}"/>
              </a:ext>
            </a:extLst>
          </p:cNvPr>
          <p:cNvSpPr txBox="1">
            <a:spLocks noChangeArrowheads="1"/>
          </p:cNvSpPr>
          <p:nvPr/>
        </p:nvSpPr>
        <p:spPr bwMode="auto">
          <a:xfrm>
            <a:off x="6319838" y="6391275"/>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f)</a:t>
            </a:r>
          </a:p>
        </p:txBody>
      </p:sp>
      <p:sp>
        <p:nvSpPr>
          <p:cNvPr id="5142" name="Text Box 25">
            <a:extLst>
              <a:ext uri="{FF2B5EF4-FFF2-40B4-BE49-F238E27FC236}">
                <a16:creationId xmlns:a16="http://schemas.microsoft.com/office/drawing/2014/main" id="{0A2F0256-ABF2-443C-9A2C-702E6CA26B39}"/>
              </a:ext>
            </a:extLst>
          </p:cNvPr>
          <p:cNvSpPr txBox="1">
            <a:spLocks noChangeArrowheads="1"/>
          </p:cNvSpPr>
          <p:nvPr/>
        </p:nvSpPr>
        <p:spPr bwMode="auto">
          <a:xfrm>
            <a:off x="3328988" y="638175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e)</a:t>
            </a:r>
          </a:p>
        </p:txBody>
      </p:sp>
      <p:sp>
        <p:nvSpPr>
          <p:cNvPr id="5143" name="Text Box 26">
            <a:extLst>
              <a:ext uri="{FF2B5EF4-FFF2-40B4-BE49-F238E27FC236}">
                <a16:creationId xmlns:a16="http://schemas.microsoft.com/office/drawing/2014/main" id="{C86EB8D1-44C6-4745-BEEC-BD8F088ECDAD}"/>
              </a:ext>
            </a:extLst>
          </p:cNvPr>
          <p:cNvSpPr txBox="1">
            <a:spLocks noChangeArrowheads="1"/>
          </p:cNvSpPr>
          <p:nvPr/>
        </p:nvSpPr>
        <p:spPr bwMode="auto">
          <a:xfrm>
            <a:off x="242888" y="6391275"/>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d)</a:t>
            </a:r>
          </a:p>
        </p:txBody>
      </p:sp>
      <p:pic>
        <p:nvPicPr>
          <p:cNvPr id="5144" name="Picture 24" descr="water pollution">
            <a:extLst>
              <a:ext uri="{FF2B5EF4-FFF2-40B4-BE49-F238E27FC236}">
                <a16:creationId xmlns:a16="http://schemas.microsoft.com/office/drawing/2014/main" id="{1058A6CB-B3A8-4757-BB77-61FA7B2EA5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163" y="4343400"/>
            <a:ext cx="2895600" cy="1981200"/>
          </a:xfrm>
          <a:prstGeom prst="rect">
            <a:avLst/>
          </a:prstGeom>
          <a:noFill/>
          <a:extLst>
            <a:ext uri="{909E8E84-426E-40DD-AFC4-6F175D3DCCD1}">
              <a14:hiddenFill xmlns:a14="http://schemas.microsoft.com/office/drawing/2010/main">
                <a:solidFill>
                  <a:srgbClr val="FFFFFF"/>
                </a:solidFill>
              </a14:hiddenFill>
            </a:ext>
          </a:extLst>
        </p:spPr>
      </p:pic>
      <p:sp>
        <p:nvSpPr>
          <p:cNvPr id="5145" name="Rectangle 25">
            <a:extLst>
              <a:ext uri="{FF2B5EF4-FFF2-40B4-BE49-F238E27FC236}">
                <a16:creationId xmlns:a16="http://schemas.microsoft.com/office/drawing/2014/main" id="{3839B8F8-A992-4464-9CF1-509C888C6357}"/>
              </a:ext>
            </a:extLst>
          </p:cNvPr>
          <p:cNvSpPr>
            <a:spLocks noChangeArrowheads="1"/>
          </p:cNvSpPr>
          <p:nvPr/>
        </p:nvSpPr>
        <p:spPr bwMode="auto">
          <a:xfrm>
            <a:off x="304800" y="254000"/>
            <a:ext cx="79597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50000"/>
              </a:spcBef>
            </a:pPr>
            <a:r>
              <a:rPr lang="en-US" altLang="en-US" sz="2800" b="1" i="1">
                <a:solidFill>
                  <a:srgbClr val="000099"/>
                </a:solidFill>
                <a:latin typeface="Times New Roman" panose="02020603050405020304" pitchFamily="18" charset="0"/>
              </a:rPr>
              <a:t>Match these environmental problems to the  pictures.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131"/>
                                        </p:tgtEl>
                                        <p:attrNameLst>
                                          <p:attrName>style.visibility</p:attrName>
                                        </p:attrNameLst>
                                      </p:cBhvr>
                                      <p:to>
                                        <p:strVal val="visible"/>
                                      </p:to>
                                    </p:set>
                                    <p:animEffect transition="in" filter="checkerboard(across)">
                                      <p:cBhvr>
                                        <p:cTn id="7" dur="500"/>
                                        <p:tgtEl>
                                          <p:spTgt spid="513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13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14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13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14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14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141"/>
                                        </p:tgtEl>
                                        <p:attrNameLst>
                                          <p:attrName>style.visibility</p:attrName>
                                        </p:attrNameLst>
                                      </p:cBhvr>
                                      <p:to>
                                        <p:strVal val="visible"/>
                                      </p:to>
                                    </p:set>
                                  </p:childTnLst>
                                </p:cTn>
                              </p:par>
                              <p:par>
                                <p:cTn id="20" presetID="5" presetClass="entr" presetSubtype="10" fill="hold" nodeType="withEffect">
                                  <p:stCondLst>
                                    <p:cond delay="0"/>
                                  </p:stCondLst>
                                  <p:childTnLst>
                                    <p:set>
                                      <p:cBhvr>
                                        <p:cTn id="21" dur="1" fill="hold">
                                          <p:stCondLst>
                                            <p:cond delay="0"/>
                                          </p:stCondLst>
                                        </p:cTn>
                                        <p:tgtEl>
                                          <p:spTgt spid="5130"/>
                                        </p:tgtEl>
                                        <p:attrNameLst>
                                          <p:attrName>style.visibility</p:attrName>
                                        </p:attrNameLst>
                                      </p:cBhvr>
                                      <p:to>
                                        <p:strVal val="visible"/>
                                      </p:to>
                                    </p:set>
                                    <p:animEffect transition="in" filter="checkerboard(across)">
                                      <p:cBhvr>
                                        <p:cTn id="22" dur="500"/>
                                        <p:tgtEl>
                                          <p:spTgt spid="5130"/>
                                        </p:tgtEl>
                                      </p:cBhvr>
                                    </p:animEffect>
                                  </p:childTnLst>
                                </p:cTn>
                              </p:par>
                              <p:par>
                                <p:cTn id="23" presetID="5" presetClass="entr" presetSubtype="10" fill="hold" nodeType="withEffect">
                                  <p:stCondLst>
                                    <p:cond delay="0"/>
                                  </p:stCondLst>
                                  <p:childTnLst>
                                    <p:set>
                                      <p:cBhvr>
                                        <p:cTn id="24" dur="1" fill="hold">
                                          <p:stCondLst>
                                            <p:cond delay="0"/>
                                          </p:stCondLst>
                                        </p:cTn>
                                        <p:tgtEl>
                                          <p:spTgt spid="5134"/>
                                        </p:tgtEl>
                                        <p:attrNameLst>
                                          <p:attrName>style.visibility</p:attrName>
                                        </p:attrNameLst>
                                      </p:cBhvr>
                                      <p:to>
                                        <p:strVal val="visible"/>
                                      </p:to>
                                    </p:set>
                                    <p:animEffect transition="in" filter="checkerboard(across)">
                                      <p:cBhvr>
                                        <p:cTn id="25" dur="500"/>
                                        <p:tgtEl>
                                          <p:spTgt spid="5134"/>
                                        </p:tgtEl>
                                      </p:cBhvr>
                                    </p:animEffect>
                                  </p:childTnLst>
                                </p:cTn>
                              </p:par>
                              <p:par>
                                <p:cTn id="26" presetID="5" presetClass="entr" presetSubtype="10" fill="hold" nodeType="withEffect">
                                  <p:stCondLst>
                                    <p:cond delay="0"/>
                                  </p:stCondLst>
                                  <p:childTnLst>
                                    <p:set>
                                      <p:cBhvr>
                                        <p:cTn id="27" dur="1" fill="hold">
                                          <p:stCondLst>
                                            <p:cond delay="0"/>
                                          </p:stCondLst>
                                        </p:cTn>
                                        <p:tgtEl>
                                          <p:spTgt spid="5144"/>
                                        </p:tgtEl>
                                        <p:attrNameLst>
                                          <p:attrName>style.visibility</p:attrName>
                                        </p:attrNameLst>
                                      </p:cBhvr>
                                      <p:to>
                                        <p:strVal val="visible"/>
                                      </p:to>
                                    </p:set>
                                    <p:animEffect transition="in" filter="checkerboard(across)">
                                      <p:cBhvr>
                                        <p:cTn id="28" dur="500"/>
                                        <p:tgtEl>
                                          <p:spTgt spid="5144"/>
                                        </p:tgtEl>
                                      </p:cBhvr>
                                    </p:animEffect>
                                  </p:childTnLst>
                                </p:cTn>
                              </p:par>
                              <p:par>
                                <p:cTn id="29" presetID="5" presetClass="entr" presetSubtype="10" fill="hold" nodeType="withEffect">
                                  <p:stCondLst>
                                    <p:cond delay="0"/>
                                  </p:stCondLst>
                                  <p:childTnLst>
                                    <p:set>
                                      <p:cBhvr>
                                        <p:cTn id="30" dur="1" fill="hold">
                                          <p:stCondLst>
                                            <p:cond delay="0"/>
                                          </p:stCondLst>
                                        </p:cTn>
                                        <p:tgtEl>
                                          <p:spTgt spid="5137"/>
                                        </p:tgtEl>
                                        <p:attrNameLst>
                                          <p:attrName>style.visibility</p:attrName>
                                        </p:attrNameLst>
                                      </p:cBhvr>
                                      <p:to>
                                        <p:strVal val="visible"/>
                                      </p:to>
                                    </p:set>
                                    <p:animEffect transition="in" filter="checkerboard(across)">
                                      <p:cBhvr>
                                        <p:cTn id="31" dur="500"/>
                                        <p:tgtEl>
                                          <p:spTgt spid="5137"/>
                                        </p:tgtEl>
                                      </p:cBhvr>
                                    </p:animEffect>
                                  </p:childTnLst>
                                </p:cTn>
                              </p:par>
                              <p:par>
                                <p:cTn id="32" presetID="5" presetClass="entr" presetSubtype="10" fill="hold" nodeType="withEffect">
                                  <p:stCondLst>
                                    <p:cond delay="0"/>
                                  </p:stCondLst>
                                  <p:childTnLst>
                                    <p:set>
                                      <p:cBhvr>
                                        <p:cTn id="33" dur="1" fill="hold">
                                          <p:stCondLst>
                                            <p:cond delay="0"/>
                                          </p:stCondLst>
                                        </p:cTn>
                                        <p:tgtEl>
                                          <p:spTgt spid="5133"/>
                                        </p:tgtEl>
                                        <p:attrNameLst>
                                          <p:attrName>style.visibility</p:attrName>
                                        </p:attrNameLst>
                                      </p:cBhvr>
                                      <p:to>
                                        <p:strVal val="visible"/>
                                      </p:to>
                                    </p:set>
                                    <p:animEffect transition="in" filter="checkerboard(across)">
                                      <p:cBhvr>
                                        <p:cTn id="34" dur="500"/>
                                        <p:tgtEl>
                                          <p:spTgt spid="513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0" presetClass="path" presetSubtype="0" accel="50000" decel="50000" fill="hold" grpId="0" nodeType="clickEffect">
                                  <p:stCondLst>
                                    <p:cond delay="0"/>
                                  </p:stCondLst>
                                  <p:childTnLst>
                                    <p:animMotion origin="layout" path="M -0.07135 0.03792 L -0.30469 0.43745 " pathEditMode="relative" rAng="0" ptsTypes="AA">
                                      <p:cBhvr>
                                        <p:cTn id="38" dur="500" fill="hold"/>
                                        <p:tgtEl>
                                          <p:spTgt spid="4107"/>
                                        </p:tgtEl>
                                        <p:attrNameLst>
                                          <p:attrName>ppt_x</p:attrName>
                                          <p:attrName>ppt_y</p:attrName>
                                        </p:attrNameLst>
                                      </p:cBhvr>
                                      <p:rCtr x="-11667" y="19977"/>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0" presetClass="path" presetSubtype="0" accel="50000" decel="50000" fill="hold" grpId="0" nodeType="clickEffect">
                                  <p:stCondLst>
                                    <p:cond delay="0"/>
                                  </p:stCondLst>
                                  <p:childTnLst>
                                    <p:animMotion origin="layout" path="M -0.05468 0.03862 L -0.27135 0.38266 " pathEditMode="relative" rAng="0" ptsTypes="AA">
                                      <p:cBhvr>
                                        <p:cTn id="42" dur="500" fill="hold"/>
                                        <p:tgtEl>
                                          <p:spTgt spid="4102"/>
                                        </p:tgtEl>
                                        <p:attrNameLst>
                                          <p:attrName>ppt_x</p:attrName>
                                          <p:attrName>ppt_y</p:attrName>
                                        </p:attrNameLst>
                                      </p:cBhvr>
                                      <p:rCtr x="-10833" y="17202"/>
                                    </p:animMotion>
                                  </p:childTnLst>
                                </p:cTn>
                              </p:par>
                            </p:childTnLst>
                          </p:cTn>
                        </p:par>
                      </p:childTnLst>
                    </p:cTn>
                  </p:par>
                  <p:par>
                    <p:cTn id="43" fill="hold" nodeType="clickPar">
                      <p:stCondLst>
                        <p:cond delay="indefinite"/>
                      </p:stCondLst>
                      <p:childTnLst>
                        <p:par>
                          <p:cTn id="44" fill="hold" nodeType="withGroup">
                            <p:stCondLst>
                              <p:cond delay="0"/>
                            </p:stCondLst>
                            <p:childTnLst>
                              <p:par>
                                <p:cTn id="45" presetID="0" presetClass="path" presetSubtype="0" accel="50000" decel="50000" fill="hold" grpId="0" nodeType="clickEffect">
                                  <p:stCondLst>
                                    <p:cond delay="0"/>
                                  </p:stCondLst>
                                  <p:childTnLst>
                                    <p:animMotion origin="layout" path="M 0.11094 0.03792 L 0.67761 0.42636 " pathEditMode="relative" rAng="0" ptsTypes="AA">
                                      <p:cBhvr>
                                        <p:cTn id="46" dur="500" fill="hold"/>
                                        <p:tgtEl>
                                          <p:spTgt spid="4106"/>
                                        </p:tgtEl>
                                        <p:attrNameLst>
                                          <p:attrName>ppt_x</p:attrName>
                                          <p:attrName>ppt_y</p:attrName>
                                        </p:attrNameLst>
                                      </p:cBhvr>
                                      <p:rCtr x="28333" y="19422"/>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0" presetClass="path" presetSubtype="0" accel="50000" decel="50000" fill="hold" grpId="0" nodeType="clickEffect">
                                  <p:stCondLst>
                                    <p:cond delay="0"/>
                                  </p:stCondLst>
                                  <p:childTnLst>
                                    <p:animMotion origin="layout" path="M -0.07813 0.03375 L -0.60313 0.81063 " pathEditMode="relative" rAng="0" ptsTypes="AA">
                                      <p:cBhvr>
                                        <p:cTn id="50" dur="500" fill="hold"/>
                                        <p:tgtEl>
                                          <p:spTgt spid="4103"/>
                                        </p:tgtEl>
                                        <p:attrNameLst>
                                          <p:attrName>ppt_x</p:attrName>
                                          <p:attrName>ppt_y</p:attrName>
                                        </p:attrNameLst>
                                      </p:cBhvr>
                                      <p:rCtr x="-26250" y="38844"/>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grpId="0" nodeType="clickEffect">
                                  <p:stCondLst>
                                    <p:cond delay="0"/>
                                  </p:stCondLst>
                                  <p:childTnLst>
                                    <p:animMotion origin="layout" path="M -0.00313 0.00208 L 0.34896 0.75792 " pathEditMode="relative" rAng="0" ptsTypes="AA">
                                      <p:cBhvr>
                                        <p:cTn id="54" dur="500" fill="hold"/>
                                        <p:tgtEl>
                                          <p:spTgt spid="4105"/>
                                        </p:tgtEl>
                                        <p:attrNameLst>
                                          <p:attrName>ppt_x</p:attrName>
                                          <p:attrName>ppt_y</p:attrName>
                                        </p:attrNameLst>
                                      </p:cBhvr>
                                      <p:rCtr x="17604" y="37780"/>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0" presetClass="path" presetSubtype="0" accel="50000" decel="50000" fill="hold" grpId="0" nodeType="clickEffect">
                                  <p:stCondLst>
                                    <p:cond delay="0"/>
                                  </p:stCondLst>
                                  <p:childTnLst>
                                    <p:animMotion origin="layout" path="M 1.66667E-6 0.00417 L 0.35104 0.75792 " pathEditMode="relative" rAng="0" ptsTypes="AA">
                                      <p:cBhvr>
                                        <p:cTn id="58" dur="500" fill="hold"/>
                                        <p:tgtEl>
                                          <p:spTgt spid="4104"/>
                                        </p:tgtEl>
                                        <p:attrNameLst>
                                          <p:attrName>ppt_x</p:attrName>
                                          <p:attrName>ppt_y</p:attrName>
                                        </p:attrNameLst>
                                      </p:cBhvr>
                                      <p:rCtr x="17552" y="376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P spid="4103" grpId="0"/>
      <p:bldP spid="4104" grpId="0"/>
      <p:bldP spid="4105" grpId="0"/>
      <p:bldP spid="4106" grpId="0"/>
      <p:bldP spid="4107" grpId="0"/>
      <p:bldP spid="5138" grpId="0"/>
      <p:bldP spid="5139" grpId="0"/>
      <p:bldP spid="5140" grpId="0"/>
      <p:bldP spid="5141" grpId="0"/>
      <p:bldP spid="5142" grpId="0"/>
      <p:bldP spid="51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a:extLst>
              <a:ext uri="{FF2B5EF4-FFF2-40B4-BE49-F238E27FC236}">
                <a16:creationId xmlns:a16="http://schemas.microsoft.com/office/drawing/2014/main" id="{F05CBE0B-6AA2-4265-A924-7CD88F9AA0ED}"/>
              </a:ext>
            </a:extLst>
          </p:cNvPr>
          <p:cNvSpPr>
            <a:spLocks noGrp="1" noChangeArrowheads="1"/>
          </p:cNvSpPr>
          <p:nvPr>
            <p:ph type="body" sz="half" idx="1"/>
          </p:nvPr>
        </p:nvSpPr>
        <p:spPr>
          <a:xfrm>
            <a:off x="0" y="1600200"/>
            <a:ext cx="5181600" cy="3355975"/>
          </a:xfrm>
        </p:spPr>
        <p:txBody>
          <a:bodyPr/>
          <a:lstStyle/>
          <a:p>
            <a:pPr>
              <a:buFontTx/>
              <a:buNone/>
            </a:pPr>
            <a:r>
              <a:rPr lang="en-US" altLang="en-US" sz="2800" i="1">
                <a:solidFill>
                  <a:srgbClr val="00FF00"/>
                </a:solidFill>
                <a:latin typeface=".VnAristote" panose="020B7200000000000000" pitchFamily="34" charset="0"/>
              </a:rPr>
              <a:t>Picture a-</a:t>
            </a:r>
            <a:r>
              <a:rPr lang="en-US" altLang="en-US" sz="2800">
                <a:solidFill>
                  <a:srgbClr val="00FF00"/>
                </a:solidFill>
                <a:latin typeface="Times New Roman" panose="02020603050405020304" pitchFamily="18" charset="0"/>
              </a:rPr>
              <a:t> </a:t>
            </a:r>
            <a:r>
              <a:rPr lang="en-US" altLang="en-US" sz="2000">
                <a:solidFill>
                  <a:srgbClr val="00FF00"/>
                </a:solidFill>
              </a:rPr>
              <a:t>2</a:t>
            </a:r>
            <a:r>
              <a:rPr lang="en-US" altLang="en-US" sz="2800">
                <a:solidFill>
                  <a:srgbClr val="00FF00"/>
                </a:solidFill>
                <a:latin typeface="Times New Roman" panose="02020603050405020304" pitchFamily="18" charset="0"/>
              </a:rPr>
              <a:t> Air pollution:</a:t>
            </a:r>
          </a:p>
          <a:p>
            <a:pPr>
              <a:buFontTx/>
              <a:buNone/>
            </a:pPr>
            <a:r>
              <a:rPr lang="en-US" altLang="en-US" sz="2800">
                <a:solidFill>
                  <a:srgbClr val="00FF00"/>
                </a:solidFill>
                <a:latin typeface=".VnAristote" panose="020B7200000000000000" pitchFamily="34" charset="0"/>
              </a:rPr>
              <a:t>Picture b-</a:t>
            </a:r>
            <a:r>
              <a:rPr lang="en-US" altLang="en-US" sz="2800">
                <a:solidFill>
                  <a:srgbClr val="00FF00"/>
                </a:solidFill>
              </a:rPr>
              <a:t> </a:t>
            </a:r>
            <a:r>
              <a:rPr lang="en-US" altLang="en-US" sz="2400">
                <a:solidFill>
                  <a:srgbClr val="00FF00"/>
                </a:solidFill>
              </a:rPr>
              <a:t>6</a:t>
            </a:r>
            <a:r>
              <a:rPr lang="en-US" altLang="en-US" sz="2800">
                <a:solidFill>
                  <a:srgbClr val="00FF00"/>
                </a:solidFill>
              </a:rPr>
              <a:t> </a:t>
            </a:r>
            <a:r>
              <a:rPr lang="en-US" altLang="en-US" sz="2800">
                <a:solidFill>
                  <a:srgbClr val="00FF00"/>
                </a:solidFill>
                <a:latin typeface="Times New Roman" panose="02020603050405020304" pitchFamily="18" charset="0"/>
              </a:rPr>
              <a:t>Spraying pesticides:</a:t>
            </a:r>
          </a:p>
          <a:p>
            <a:pPr>
              <a:buFontTx/>
              <a:buNone/>
            </a:pPr>
            <a:r>
              <a:rPr lang="en-US" altLang="en-US" sz="2800">
                <a:solidFill>
                  <a:srgbClr val="00FF00"/>
                </a:solidFill>
                <a:latin typeface=".VnAristote" panose="020B7200000000000000" pitchFamily="34" charset="0"/>
              </a:rPr>
              <a:t>Picture c </a:t>
            </a:r>
            <a:r>
              <a:rPr lang="en-US" altLang="en-US" sz="2800">
                <a:solidFill>
                  <a:srgbClr val="00FF00"/>
                </a:solidFill>
              </a:rPr>
              <a:t>- </a:t>
            </a:r>
            <a:r>
              <a:rPr lang="en-US" altLang="en-US" sz="2400">
                <a:solidFill>
                  <a:srgbClr val="00FF00"/>
                </a:solidFill>
              </a:rPr>
              <a:t>1 </a:t>
            </a:r>
            <a:r>
              <a:rPr lang="en-US" altLang="en-US" sz="2800">
                <a:solidFill>
                  <a:srgbClr val="00FF00"/>
                </a:solidFill>
                <a:latin typeface="Times New Roman" panose="02020603050405020304" pitchFamily="18" charset="0"/>
              </a:rPr>
              <a:t>Garbage dump:</a:t>
            </a:r>
          </a:p>
          <a:p>
            <a:pPr>
              <a:buFontTx/>
              <a:buNone/>
            </a:pPr>
            <a:r>
              <a:rPr lang="en-US" altLang="en-US" sz="2800">
                <a:solidFill>
                  <a:srgbClr val="00FF00"/>
                </a:solidFill>
                <a:latin typeface=".VnAristote" panose="020B7200000000000000" pitchFamily="34" charset="0"/>
              </a:rPr>
              <a:t>Picture d </a:t>
            </a:r>
            <a:r>
              <a:rPr lang="en-US" altLang="en-US" sz="2800">
                <a:solidFill>
                  <a:srgbClr val="00FF00"/>
                </a:solidFill>
                <a:latin typeface="Times New Roman" panose="02020603050405020304" pitchFamily="18" charset="0"/>
              </a:rPr>
              <a:t>- 3</a:t>
            </a:r>
            <a:r>
              <a:rPr lang="en-US" altLang="en-US" sz="2400">
                <a:solidFill>
                  <a:srgbClr val="00FF00"/>
                </a:solidFill>
              </a:rPr>
              <a:t> </a:t>
            </a:r>
            <a:r>
              <a:rPr lang="en-US" altLang="en-US" sz="2800">
                <a:solidFill>
                  <a:srgbClr val="00FF00"/>
                </a:solidFill>
                <a:latin typeface="Times New Roman" panose="02020603050405020304" pitchFamily="18" charset="0"/>
              </a:rPr>
              <a:t>Water pollution:</a:t>
            </a:r>
          </a:p>
          <a:p>
            <a:pPr>
              <a:buFontTx/>
              <a:buNone/>
            </a:pPr>
            <a:r>
              <a:rPr lang="en-US" altLang="en-US" sz="2800">
                <a:solidFill>
                  <a:srgbClr val="00FF00"/>
                </a:solidFill>
                <a:latin typeface=".VnAristote" panose="020B7200000000000000" pitchFamily="34" charset="0"/>
              </a:rPr>
              <a:t>Picture e - </a:t>
            </a:r>
            <a:r>
              <a:rPr lang="en-US" altLang="en-US" sz="2400">
                <a:solidFill>
                  <a:srgbClr val="00FF00"/>
                </a:solidFill>
              </a:rPr>
              <a:t>4</a:t>
            </a:r>
            <a:r>
              <a:rPr lang="en-US" altLang="en-US" sz="2800">
                <a:solidFill>
                  <a:srgbClr val="00FF00"/>
                </a:solidFill>
              </a:rPr>
              <a:t> </a:t>
            </a:r>
            <a:r>
              <a:rPr lang="en-US" altLang="en-US" sz="2800">
                <a:solidFill>
                  <a:srgbClr val="00FF00"/>
                </a:solidFill>
                <a:latin typeface=".VnTime" panose="020B7200000000000000" pitchFamily="34" charset="0"/>
              </a:rPr>
              <a:t>Desforestation:</a:t>
            </a:r>
          </a:p>
          <a:p>
            <a:pPr>
              <a:buFontTx/>
              <a:buNone/>
            </a:pPr>
            <a:r>
              <a:rPr lang="en-US" altLang="en-US" sz="2800">
                <a:solidFill>
                  <a:srgbClr val="00FF00"/>
                </a:solidFill>
                <a:latin typeface=".VnAristote" panose="020B7200000000000000" pitchFamily="34" charset="0"/>
              </a:rPr>
              <a:t>Picture f - </a:t>
            </a:r>
            <a:r>
              <a:rPr lang="en-US" altLang="en-US" sz="2400">
                <a:solidFill>
                  <a:srgbClr val="00FF00"/>
                </a:solidFill>
              </a:rPr>
              <a:t>5</a:t>
            </a:r>
            <a:r>
              <a:rPr lang="en-US" altLang="en-US" sz="2800">
                <a:solidFill>
                  <a:srgbClr val="00FF00"/>
                </a:solidFill>
              </a:rPr>
              <a:t> </a:t>
            </a:r>
            <a:r>
              <a:rPr lang="en-US" altLang="en-US" sz="2800">
                <a:solidFill>
                  <a:srgbClr val="00FF00"/>
                </a:solidFill>
                <a:latin typeface="Times New Roman" panose="02020603050405020304" pitchFamily="18" charset="0"/>
              </a:rPr>
              <a:t>Dynamite fishing:</a:t>
            </a:r>
          </a:p>
          <a:p>
            <a:pPr>
              <a:buFontTx/>
              <a:buNone/>
            </a:pPr>
            <a:endParaRPr lang="en-US" altLang="en-US" sz="2800">
              <a:solidFill>
                <a:srgbClr val="00FF00"/>
              </a:solidFill>
            </a:endParaRPr>
          </a:p>
        </p:txBody>
      </p:sp>
      <p:sp>
        <p:nvSpPr>
          <p:cNvPr id="188420" name="Rectangle 4">
            <a:extLst>
              <a:ext uri="{FF2B5EF4-FFF2-40B4-BE49-F238E27FC236}">
                <a16:creationId xmlns:a16="http://schemas.microsoft.com/office/drawing/2014/main" id="{DD485776-000D-42CB-8A86-98888AFA4C42}"/>
              </a:ext>
            </a:extLst>
          </p:cNvPr>
          <p:cNvSpPr>
            <a:spLocks noGrp="1" noChangeArrowheads="1"/>
          </p:cNvSpPr>
          <p:nvPr>
            <p:ph type="body" sz="half" idx="2"/>
          </p:nvPr>
        </p:nvSpPr>
        <p:spPr>
          <a:xfrm>
            <a:off x="4876800" y="1600200"/>
            <a:ext cx="4572000" cy="4038600"/>
          </a:xfrm>
        </p:spPr>
        <p:txBody>
          <a:bodyPr/>
          <a:lstStyle/>
          <a:p>
            <a:pPr>
              <a:buFontTx/>
              <a:buNone/>
            </a:pPr>
            <a:r>
              <a:rPr lang="en-US" altLang="en-US" sz="2800">
                <a:solidFill>
                  <a:srgbClr val="FFFF00"/>
                </a:solidFill>
                <a:latin typeface="Times New Roman" panose="02020603050405020304" pitchFamily="18" charset="0"/>
              </a:rPr>
              <a:t>Sự ô nhiễm không khí</a:t>
            </a:r>
          </a:p>
          <a:p>
            <a:pPr>
              <a:buFontTx/>
              <a:buNone/>
            </a:pPr>
            <a:r>
              <a:rPr lang="en-US" altLang="en-US" sz="2800">
                <a:solidFill>
                  <a:srgbClr val="FFFF00"/>
                </a:solidFill>
                <a:latin typeface="Times New Roman" panose="02020603050405020304" pitchFamily="18" charset="0"/>
              </a:rPr>
              <a:t>Việc phun thuốc trừ sâu</a:t>
            </a:r>
          </a:p>
          <a:p>
            <a:pPr>
              <a:buFontTx/>
              <a:buNone/>
            </a:pPr>
            <a:r>
              <a:rPr lang="en-US" altLang="en-US" sz="2800">
                <a:solidFill>
                  <a:srgbClr val="FFFF00"/>
                </a:solidFill>
                <a:latin typeface="Times New Roman" panose="02020603050405020304" pitchFamily="18" charset="0"/>
              </a:rPr>
              <a:t>Bãi đổ rác</a:t>
            </a:r>
          </a:p>
          <a:p>
            <a:pPr>
              <a:buFontTx/>
              <a:buNone/>
            </a:pPr>
            <a:r>
              <a:rPr lang="en-US" altLang="en-US" sz="2800">
                <a:solidFill>
                  <a:srgbClr val="FFFF00"/>
                </a:solidFill>
                <a:latin typeface="Times New Roman" panose="02020603050405020304" pitchFamily="18" charset="0"/>
              </a:rPr>
              <a:t>Sự ô nhiễm nước </a:t>
            </a:r>
          </a:p>
          <a:p>
            <a:pPr>
              <a:buFontTx/>
              <a:buNone/>
            </a:pPr>
            <a:r>
              <a:rPr lang="en-US" altLang="en-US" sz="2800">
                <a:solidFill>
                  <a:srgbClr val="FFFF00"/>
                </a:solidFill>
                <a:latin typeface="Times New Roman" panose="02020603050405020304" pitchFamily="18" charset="0"/>
              </a:rPr>
              <a:t>Sự tàn phá rừng</a:t>
            </a:r>
          </a:p>
          <a:p>
            <a:pPr>
              <a:buFontTx/>
              <a:buNone/>
            </a:pPr>
            <a:r>
              <a:rPr lang="en-US" altLang="en-US" sz="2800">
                <a:solidFill>
                  <a:srgbClr val="FFFF00"/>
                </a:solidFill>
                <a:latin typeface="Times New Roman" panose="02020603050405020304" pitchFamily="18" charset="0"/>
              </a:rPr>
              <a:t>Đánh bắt cá bằng thuốc nổ</a:t>
            </a:r>
          </a:p>
          <a:p>
            <a:pPr>
              <a:buFontTx/>
              <a:buNone/>
            </a:pPr>
            <a:endParaRPr lang="en-US" altLang="en-US" sz="2800">
              <a:solidFill>
                <a:srgbClr val="FFFF00"/>
              </a:solidFill>
              <a:latin typeface="Times New Roman" panose="02020603050405020304" pitchFamily="18" charset="0"/>
            </a:endParaRPr>
          </a:p>
          <a:p>
            <a:pPr>
              <a:buFontTx/>
              <a:buNone/>
            </a:pPr>
            <a:endParaRPr lang="en-US" altLang="en-US" sz="2800">
              <a:solidFill>
                <a:srgbClr val="FFFF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Effect transition="in" filter="checkerboard(across)">
                                      <p:cBhvr>
                                        <p:cTn id="7" dur="500"/>
                                        <p:tgtEl>
                                          <p:spTgt spid="1884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garbage dump.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88420">
                                            <p:txEl>
                                              <p:pRg st="0" end="0"/>
                                            </p:txEl>
                                          </p:spTgt>
                                        </p:tgtEl>
                                        <p:attrNameLst>
                                          <p:attrName>style.visibility</p:attrName>
                                        </p:attrNameLst>
                                      </p:cBhvr>
                                      <p:to>
                                        <p:strVal val="visible"/>
                                      </p:to>
                                    </p:set>
                                    <p:anim to="" calcmode="lin" valueType="num">
                                      <p:cBhvr>
                                        <p:cTn id="12" dur="1" fill="hold"/>
                                        <p:tgtEl>
                                          <p:spTgt spid="188420">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88419">
                                            <p:txEl>
                                              <p:pRg st="1" end="1"/>
                                            </p:txEl>
                                          </p:spTgt>
                                        </p:tgtEl>
                                        <p:attrNameLst>
                                          <p:attrName>style.visibility</p:attrName>
                                        </p:attrNameLst>
                                      </p:cBhvr>
                                      <p:to>
                                        <p:strVal val="visible"/>
                                      </p:to>
                                    </p:set>
                                    <p:anim to="" calcmode="lin" valueType="num">
                                      <p:cBhvr>
                                        <p:cTn id="17" dur="1" fill="hold"/>
                                        <p:tgtEl>
                                          <p:spTgt spid="188419">
                                            <p:txEl>
                                              <p:pRg st="1" end="1"/>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deforestation.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188420">
                                            <p:txEl>
                                              <p:pRg st="1" end="1"/>
                                            </p:txEl>
                                          </p:spTgt>
                                        </p:tgtEl>
                                        <p:attrNameLst>
                                          <p:attrName>style.visibility</p:attrName>
                                        </p:attrNameLst>
                                      </p:cBhvr>
                                      <p:to>
                                        <p:strVal val="visible"/>
                                      </p:to>
                                    </p:set>
                                    <p:anim to="" calcmode="lin" valueType="num">
                                      <p:cBhvr>
                                        <p:cTn id="22" dur="1" fill="hold"/>
                                        <p:tgtEl>
                                          <p:spTgt spid="188420">
                                            <p:txEl>
                                              <p:pRg st="1" end="1"/>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188419">
                                            <p:txEl>
                                              <p:pRg st="2" end="2"/>
                                            </p:txEl>
                                          </p:spTgt>
                                        </p:tgtEl>
                                        <p:attrNameLst>
                                          <p:attrName>style.visibility</p:attrName>
                                        </p:attrNameLst>
                                      </p:cBhvr>
                                      <p:to>
                                        <p:strVal val="visible"/>
                                      </p:to>
                                    </p:set>
                                    <p:anim to="" calcmode="lin" valueType="num">
                                      <p:cBhvr>
                                        <p:cTn id="27" dur="1" fill="hold"/>
                                        <p:tgtEl>
                                          <p:spTgt spid="188419">
                                            <p:txEl>
                                              <p:pRg st="2" end="2"/>
                                            </p:txEl>
                                          </p:spTgt>
                                        </p:tgtEl>
                                        <p:attrNameLst>
                                          <p:attrName/>
                                        </p:attrNameLst>
                                      </p:cBhvr>
                                    </p:anim>
                                  </p:childTnLst>
                                  <p:subTnLst>
                                    <p:audio>
                                      <p:cMediaNode>
                                        <p:cTn display="0" masterRel="sameClick">
                                          <p:stCondLst>
                                            <p:cond evt="begin" delay="0">
                                              <p:tn val="25"/>
                                            </p:cond>
                                          </p:stCondLst>
                                          <p:endCondLst>
                                            <p:cond evt="onStopAudio" delay="0">
                                              <p:tgtEl>
                                                <p:sldTgt/>
                                              </p:tgtEl>
                                            </p:cond>
                                          </p:endCondLst>
                                        </p:cTn>
                                        <p:tgtEl>
                                          <p:sndTgt r:embed="rId3" name="deforestation.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188420">
                                            <p:txEl>
                                              <p:pRg st="2" end="2"/>
                                            </p:txEl>
                                          </p:spTgt>
                                        </p:tgtEl>
                                        <p:attrNameLst>
                                          <p:attrName>style.visibility</p:attrName>
                                        </p:attrNameLst>
                                      </p:cBhvr>
                                      <p:to>
                                        <p:strVal val="visible"/>
                                      </p:to>
                                    </p:set>
                                    <p:anim to="" calcmode="lin" valueType="num">
                                      <p:cBhvr>
                                        <p:cTn id="32" dur="1" fill="hold"/>
                                        <p:tgtEl>
                                          <p:spTgt spid="188420">
                                            <p:txEl>
                                              <p:pRg st="2" end="2"/>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188419">
                                            <p:txEl>
                                              <p:pRg st="3" end="3"/>
                                            </p:txEl>
                                          </p:spTgt>
                                        </p:tgtEl>
                                        <p:attrNameLst>
                                          <p:attrName>style.visibility</p:attrName>
                                        </p:attrNameLst>
                                      </p:cBhvr>
                                      <p:to>
                                        <p:strVal val="visible"/>
                                      </p:to>
                                    </p:set>
                                    <p:anim to="" calcmode="lin" valueType="num">
                                      <p:cBhvr>
                                        <p:cTn id="37" dur="1" fill="hold"/>
                                        <p:tgtEl>
                                          <p:spTgt spid="188419">
                                            <p:txEl>
                                              <p:pRg st="3" end="3"/>
                                            </p:txEl>
                                          </p:spTgt>
                                        </p:tgtEl>
                                        <p:attrNameLst>
                                          <p:attrName/>
                                        </p:attrNameLst>
                                      </p:cBhvr>
                                    </p:anim>
                                  </p:childTnLst>
                                  <p:subTnLst>
                                    <p:audio>
                                      <p:cMediaNode>
                                        <p:cTn display="0" masterRel="sameClick">
                                          <p:stCondLst>
                                            <p:cond evt="begin" delay="0">
                                              <p:tn val="35"/>
                                            </p:cond>
                                          </p:stCondLst>
                                          <p:endCondLst>
                                            <p:cond evt="onStopAudio" delay="0">
                                              <p:tgtEl>
                                                <p:sldTgt/>
                                              </p:tgtEl>
                                            </p:cond>
                                          </p:endCondLst>
                                        </p:cTn>
                                        <p:tgtEl>
                                          <p:sndTgt r:embed="rId3" name="deforestation.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nodeType="clickEffect">
                                  <p:stCondLst>
                                    <p:cond delay="0"/>
                                  </p:stCondLst>
                                  <p:childTnLst>
                                    <p:set>
                                      <p:cBhvr>
                                        <p:cTn id="41" dur="1" fill="hold">
                                          <p:stCondLst>
                                            <p:cond delay="0"/>
                                          </p:stCondLst>
                                        </p:cTn>
                                        <p:tgtEl>
                                          <p:spTgt spid="188420">
                                            <p:txEl>
                                              <p:pRg st="3" end="3"/>
                                            </p:txEl>
                                          </p:spTgt>
                                        </p:tgtEl>
                                        <p:attrNameLst>
                                          <p:attrName>style.visibility</p:attrName>
                                        </p:attrNameLst>
                                      </p:cBhvr>
                                      <p:to>
                                        <p:strVal val="visible"/>
                                      </p:to>
                                    </p:set>
                                    <p:animEffect transition="in" filter="randombar(horizontal)">
                                      <p:cBhvr>
                                        <p:cTn id="42" dur="500"/>
                                        <p:tgtEl>
                                          <p:spTgt spid="188420">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nodeType="clickEffect">
                                  <p:stCondLst>
                                    <p:cond delay="0"/>
                                  </p:stCondLst>
                                  <p:iterate type="wd">
                                    <p:tmPct val="10000"/>
                                  </p:iterate>
                                  <p:childTnLst>
                                    <p:set>
                                      <p:cBhvr>
                                        <p:cTn id="46" dur="1" fill="hold">
                                          <p:stCondLst>
                                            <p:cond delay="0"/>
                                          </p:stCondLst>
                                        </p:cTn>
                                        <p:tgtEl>
                                          <p:spTgt spid="188419">
                                            <p:txEl>
                                              <p:pRg st="4" end="4"/>
                                            </p:txEl>
                                          </p:spTgt>
                                        </p:tgtEl>
                                        <p:attrNameLst>
                                          <p:attrName>style.visibility</p:attrName>
                                        </p:attrNameLst>
                                      </p:cBhvr>
                                      <p:to>
                                        <p:strVal val="visible"/>
                                      </p:to>
                                    </p:set>
                                    <p:anim calcmode="lin" valueType="num">
                                      <p:cBhvr additive="base">
                                        <p:cTn id="47" dur="500" fill="hold"/>
                                        <p:tgtEl>
                                          <p:spTgt spid="188419">
                                            <p:txEl>
                                              <p:pRg st="4" end="4"/>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884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4" presetClass="entr" presetSubtype="10" fill="hold" nodeType="clickEffect">
                                  <p:stCondLst>
                                    <p:cond delay="0"/>
                                  </p:stCondLst>
                                  <p:childTnLst>
                                    <p:set>
                                      <p:cBhvr>
                                        <p:cTn id="52" dur="1" fill="hold">
                                          <p:stCondLst>
                                            <p:cond delay="0"/>
                                          </p:stCondLst>
                                        </p:cTn>
                                        <p:tgtEl>
                                          <p:spTgt spid="188420">
                                            <p:txEl>
                                              <p:pRg st="4" end="4"/>
                                            </p:txEl>
                                          </p:spTgt>
                                        </p:tgtEl>
                                        <p:attrNameLst>
                                          <p:attrName>style.visibility</p:attrName>
                                        </p:attrNameLst>
                                      </p:cBhvr>
                                      <p:to>
                                        <p:strVal val="visible"/>
                                      </p:to>
                                    </p:set>
                                    <p:animEffect transition="in" filter="randombar(horizontal)">
                                      <p:cBhvr>
                                        <p:cTn id="53" dur="500"/>
                                        <p:tgtEl>
                                          <p:spTgt spid="188420">
                                            <p:txEl>
                                              <p:pRg st="4" end="4"/>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4" presetClass="entr" presetSubtype="5" fill="hold" nodeType="clickEffect">
                                  <p:stCondLst>
                                    <p:cond delay="0"/>
                                  </p:stCondLst>
                                  <p:childTnLst>
                                    <p:set>
                                      <p:cBhvr>
                                        <p:cTn id="57" dur="1" fill="hold">
                                          <p:stCondLst>
                                            <p:cond delay="0"/>
                                          </p:stCondLst>
                                        </p:cTn>
                                        <p:tgtEl>
                                          <p:spTgt spid="188419">
                                            <p:txEl>
                                              <p:pRg st="5" end="5"/>
                                            </p:txEl>
                                          </p:spTgt>
                                        </p:tgtEl>
                                        <p:attrNameLst>
                                          <p:attrName>style.visibility</p:attrName>
                                        </p:attrNameLst>
                                      </p:cBhvr>
                                      <p:to>
                                        <p:strVal val="visible"/>
                                      </p:to>
                                    </p:set>
                                    <p:animEffect transition="in" filter="randombar(vertical)">
                                      <p:cBhvr>
                                        <p:cTn id="58" dur="500"/>
                                        <p:tgtEl>
                                          <p:spTgt spid="188419">
                                            <p:txEl>
                                              <p:pRg st="5" end="5"/>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ntr" presetSubtype="16" fill="hold" nodeType="clickEffect">
                                  <p:stCondLst>
                                    <p:cond delay="0"/>
                                  </p:stCondLst>
                                  <p:childTnLst>
                                    <p:set>
                                      <p:cBhvr>
                                        <p:cTn id="62" dur="1" fill="hold">
                                          <p:stCondLst>
                                            <p:cond delay="0"/>
                                          </p:stCondLst>
                                        </p:cTn>
                                        <p:tgtEl>
                                          <p:spTgt spid="188420">
                                            <p:txEl>
                                              <p:pRg st="5" end="5"/>
                                            </p:txEl>
                                          </p:spTgt>
                                        </p:tgtEl>
                                        <p:attrNameLst>
                                          <p:attrName>style.visibility</p:attrName>
                                        </p:attrNameLst>
                                      </p:cBhvr>
                                      <p:to>
                                        <p:strVal val="visible"/>
                                      </p:to>
                                    </p:set>
                                    <p:animEffect transition="in" filter="box(in)">
                                      <p:cBhvr>
                                        <p:cTn id="63" dur="500"/>
                                        <p:tgtEl>
                                          <p:spTgt spid="1884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0619BBF3-91CA-49D8-B66C-15581482C973}"/>
              </a:ext>
            </a:extLst>
          </p:cNvPr>
          <p:cNvSpPr>
            <a:spLocks noChangeArrowheads="1"/>
          </p:cNvSpPr>
          <p:nvPr/>
        </p:nvSpPr>
        <p:spPr bwMode="auto">
          <a:xfrm>
            <a:off x="152400" y="1143000"/>
            <a:ext cx="3810000" cy="5410200"/>
          </a:xfrm>
          <a:prstGeom prst="rect">
            <a:avLst/>
          </a:prstGeom>
          <a:solidFill>
            <a:srgbClr val="CCFF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3076" name="Rectangle 4">
            <a:extLst>
              <a:ext uri="{FF2B5EF4-FFF2-40B4-BE49-F238E27FC236}">
                <a16:creationId xmlns:a16="http://schemas.microsoft.com/office/drawing/2014/main" id="{D2C072A1-CE2F-4EB5-B2CA-51FA82CAFB7D}"/>
              </a:ext>
            </a:extLst>
          </p:cNvPr>
          <p:cNvSpPr>
            <a:spLocks noChangeArrowheads="1"/>
          </p:cNvSpPr>
          <p:nvPr/>
        </p:nvSpPr>
        <p:spPr bwMode="auto">
          <a:xfrm>
            <a:off x="4495800" y="1066800"/>
            <a:ext cx="4648200" cy="5791200"/>
          </a:xfrm>
          <a:prstGeom prst="rect">
            <a:avLst/>
          </a:prstGeom>
          <a:solidFill>
            <a:srgbClr val="FFFFCC"/>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6154" name="Text Box 10">
            <a:extLst>
              <a:ext uri="{FF2B5EF4-FFF2-40B4-BE49-F238E27FC236}">
                <a16:creationId xmlns:a16="http://schemas.microsoft.com/office/drawing/2014/main" id="{07F8DFAB-7B25-4316-AA9F-9772572E2D3D}"/>
              </a:ext>
            </a:extLst>
          </p:cNvPr>
          <p:cNvSpPr txBox="1">
            <a:spLocks noChangeArrowheads="1"/>
          </p:cNvSpPr>
          <p:nvPr/>
        </p:nvSpPr>
        <p:spPr bwMode="auto">
          <a:xfrm>
            <a:off x="152400" y="1066800"/>
            <a:ext cx="4267200" cy="5508625"/>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2000" b="1" i="1" u="sng">
                <a:solidFill>
                  <a:srgbClr val="000066"/>
                </a:solidFill>
                <a:effectLst>
                  <a:outerShdw blurRad="38100" dist="38100" dir="2700000" algn="tl">
                    <a:srgbClr val="000000"/>
                  </a:outerShdw>
                </a:effectLst>
                <a:latin typeface="Times New Roman" panose="02020603050405020304" pitchFamily="18" charset="0"/>
              </a:rPr>
              <a:t>II.LISTEN AND READ:</a:t>
            </a:r>
          </a:p>
          <a:p>
            <a:r>
              <a:rPr lang="en-US" altLang="en-US" sz="2400">
                <a:latin typeface="Times New Roman" panose="02020603050405020304" pitchFamily="18" charset="0"/>
              </a:rPr>
              <a:t> </a:t>
            </a:r>
            <a:r>
              <a:rPr lang="en-US" altLang="en-US" sz="2400" b="1" u="sng">
                <a:solidFill>
                  <a:srgbClr val="000066"/>
                </a:solidFill>
                <a:latin typeface="Times New Roman" panose="02020603050405020304" pitchFamily="18" charset="0"/>
              </a:rPr>
              <a:t>1.Vocabualary:</a:t>
            </a:r>
          </a:p>
          <a:p>
            <a:pPr eaLnBrk="1" hangingPunct="1">
              <a:spcBef>
                <a:spcPct val="50000"/>
              </a:spcBef>
              <a:buFontTx/>
              <a:buChar char="-"/>
            </a:pPr>
            <a:r>
              <a:rPr lang="en-US" altLang="en-US" sz="2400" b="1">
                <a:solidFill>
                  <a:srgbClr val="009900"/>
                </a:solidFill>
                <a:latin typeface="Times New Roman" panose="02020603050405020304" pitchFamily="18" charset="0"/>
              </a:rPr>
              <a:t>Pollute</a:t>
            </a:r>
            <a:r>
              <a:rPr lang="en-US" altLang="en-US" sz="2400">
                <a:solidFill>
                  <a:srgbClr val="000066"/>
                </a:solidFill>
                <a:latin typeface="Times New Roman" panose="02020603050405020304" pitchFamily="18" charset="0"/>
              </a:rPr>
              <a:t>(v): </a:t>
            </a:r>
            <a:r>
              <a:rPr lang="en-US" altLang="en-US" sz="2400" b="1">
                <a:latin typeface="Times New Roman" panose="02020603050405020304" pitchFamily="18" charset="0"/>
              </a:rPr>
              <a:t>làm ô nhiễm</a:t>
            </a:r>
            <a:endParaRPr lang="en-US" altLang="en-US" sz="2400">
              <a:solidFill>
                <a:srgbClr val="000066"/>
              </a:solidFill>
              <a:latin typeface="Times New Roman" panose="02020603050405020304" pitchFamily="18" charset="0"/>
            </a:endParaRPr>
          </a:p>
          <a:p>
            <a:pPr eaLnBrk="1" hangingPunct="1">
              <a:spcBef>
                <a:spcPct val="50000"/>
              </a:spcBef>
              <a:buFontTx/>
              <a:buChar char="-"/>
            </a:pPr>
            <a:r>
              <a:rPr lang="en-US" altLang="en-US" sz="2400">
                <a:solidFill>
                  <a:srgbClr val="000066"/>
                </a:solidFill>
                <a:latin typeface="Times New Roman" panose="02020603050405020304" pitchFamily="18" charset="0"/>
              </a:rPr>
              <a:t> </a:t>
            </a:r>
            <a:r>
              <a:rPr lang="en-US" altLang="en-US" sz="2400" b="1">
                <a:solidFill>
                  <a:srgbClr val="660066"/>
                </a:solidFill>
                <a:latin typeface="Times New Roman" panose="02020603050405020304" pitchFamily="18" charset="0"/>
              </a:rPr>
              <a:t>pollution</a:t>
            </a:r>
            <a:r>
              <a:rPr lang="en-US" altLang="en-US" sz="2400">
                <a:solidFill>
                  <a:srgbClr val="000066"/>
                </a:solidFill>
                <a:latin typeface="Times New Roman" panose="02020603050405020304" pitchFamily="18" charset="0"/>
              </a:rPr>
              <a:t> (n) </a:t>
            </a:r>
            <a:r>
              <a:rPr lang="en-US" altLang="en-US" sz="2400" b="1">
                <a:latin typeface="Times New Roman" panose="02020603050405020304" pitchFamily="18" charset="0"/>
              </a:rPr>
              <a:t> sự ô nhiễm</a:t>
            </a:r>
          </a:p>
          <a:p>
            <a:pPr eaLnBrk="1" hangingPunct="1">
              <a:spcBef>
                <a:spcPct val="50000"/>
              </a:spcBef>
            </a:pPr>
            <a:r>
              <a:rPr lang="en-US" altLang="en-US" sz="2400" b="1">
                <a:solidFill>
                  <a:srgbClr val="000066"/>
                </a:solidFill>
                <a:latin typeface="Times New Roman" panose="02020603050405020304" pitchFamily="18" charset="0"/>
              </a:rPr>
              <a:t>-</a:t>
            </a:r>
            <a:r>
              <a:rPr lang="en-US" altLang="en-US" sz="2400" b="1">
                <a:solidFill>
                  <a:schemeClr val="hlink"/>
                </a:solidFill>
                <a:latin typeface="Times New Roman" panose="02020603050405020304" pitchFamily="18" charset="0"/>
              </a:rPr>
              <a:t>Conservationist</a:t>
            </a:r>
            <a:r>
              <a:rPr lang="en-US" altLang="en-US" sz="2400">
                <a:solidFill>
                  <a:srgbClr val="000066"/>
                </a:solidFill>
                <a:latin typeface="Times New Roman" panose="02020603050405020304" pitchFamily="18" charset="0"/>
              </a:rPr>
              <a:t> :</a:t>
            </a:r>
            <a:r>
              <a:rPr lang="en-US" altLang="en-US" sz="2400" b="1">
                <a:latin typeface="Times New Roman" panose="02020603050405020304" pitchFamily="18" charset="0"/>
              </a:rPr>
              <a:t>người bảovệ môitrường</a:t>
            </a:r>
          </a:p>
          <a:p>
            <a:pPr eaLnBrk="1" hangingPunct="1">
              <a:spcBef>
                <a:spcPct val="50000"/>
              </a:spcBef>
              <a:buFontTx/>
              <a:buChar char="-"/>
            </a:pPr>
            <a:r>
              <a:rPr lang="en-US" altLang="en-US" sz="2400" b="1">
                <a:solidFill>
                  <a:srgbClr val="009900"/>
                </a:solidFill>
                <a:latin typeface="Times New Roman" panose="02020603050405020304" pitchFamily="18" charset="0"/>
              </a:rPr>
              <a:t>Pesticide</a:t>
            </a:r>
            <a:r>
              <a:rPr lang="en-US" altLang="en-US" sz="2400">
                <a:solidFill>
                  <a:srgbClr val="000066"/>
                </a:solidFill>
                <a:latin typeface="Times New Roman" panose="02020603050405020304" pitchFamily="18" charset="0"/>
              </a:rPr>
              <a:t> (n)</a:t>
            </a:r>
            <a:r>
              <a:rPr lang="en-US" altLang="en-US" sz="2400" b="1">
                <a:latin typeface="Times New Roman" panose="02020603050405020304" pitchFamily="18" charset="0"/>
              </a:rPr>
              <a:t>thuốc trừ sâu</a:t>
            </a:r>
          </a:p>
          <a:p>
            <a:pPr eaLnBrk="1" hangingPunct="1">
              <a:spcBef>
                <a:spcPct val="50000"/>
              </a:spcBef>
              <a:buFontTx/>
              <a:buChar char="-"/>
            </a:pPr>
            <a:r>
              <a:rPr lang="en-US" altLang="en-US" sz="2400">
                <a:solidFill>
                  <a:srgbClr val="000066"/>
                </a:solidFill>
                <a:latin typeface="Times New Roman" panose="02020603050405020304" pitchFamily="18" charset="0"/>
              </a:rPr>
              <a:t> </a:t>
            </a:r>
            <a:r>
              <a:rPr lang="en-US" altLang="en-US" sz="2400" b="1">
                <a:solidFill>
                  <a:srgbClr val="0066FF"/>
                </a:solidFill>
                <a:latin typeface="Times New Roman" panose="02020603050405020304" pitchFamily="18" charset="0"/>
              </a:rPr>
              <a:t>shore</a:t>
            </a:r>
            <a:r>
              <a:rPr lang="en-US" altLang="en-US" sz="2400">
                <a:solidFill>
                  <a:srgbClr val="000066"/>
                </a:solidFill>
                <a:latin typeface="Times New Roman" panose="02020603050405020304" pitchFamily="18" charset="0"/>
              </a:rPr>
              <a:t> (n):</a:t>
            </a:r>
            <a:r>
              <a:rPr lang="en-US" altLang="en-US" sz="2400">
                <a:latin typeface="Times New Roman" panose="02020603050405020304" pitchFamily="18" charset="0"/>
              </a:rPr>
              <a:t>bờ biển</a:t>
            </a:r>
          </a:p>
          <a:p>
            <a:pPr eaLnBrk="1" hangingPunct="1">
              <a:spcBef>
                <a:spcPct val="50000"/>
              </a:spcBef>
              <a:buFontTx/>
              <a:buChar char="-"/>
            </a:pPr>
            <a:r>
              <a:rPr lang="en-US" altLang="en-US" sz="2400" b="1">
                <a:solidFill>
                  <a:srgbClr val="FF6600"/>
                </a:solidFill>
                <a:latin typeface="Times New Roman" panose="02020603050405020304" pitchFamily="18" charset="0"/>
              </a:rPr>
              <a:t>Rock</a:t>
            </a:r>
            <a:r>
              <a:rPr lang="en-US" altLang="en-US" sz="2400">
                <a:solidFill>
                  <a:srgbClr val="000066"/>
                </a:solidFill>
                <a:latin typeface="Times New Roman" panose="02020603050405020304" pitchFamily="18" charset="0"/>
              </a:rPr>
              <a:t> (n) :</a:t>
            </a:r>
            <a:r>
              <a:rPr lang="en-US" altLang="en-US" sz="2400">
                <a:latin typeface="Times New Roman" panose="02020603050405020304" pitchFamily="18" charset="0"/>
              </a:rPr>
              <a:t>tảng đá</a:t>
            </a:r>
          </a:p>
          <a:p>
            <a:pPr eaLnBrk="1" hangingPunct="1">
              <a:spcBef>
                <a:spcPct val="50000"/>
              </a:spcBef>
              <a:buFontTx/>
              <a:buChar char="-"/>
            </a:pPr>
            <a:r>
              <a:rPr lang="en-US" altLang="en-US" sz="2400" b="1">
                <a:solidFill>
                  <a:srgbClr val="6600FF"/>
                </a:solidFill>
                <a:latin typeface="Times New Roman" panose="02020603050405020304" pitchFamily="18" charset="0"/>
              </a:rPr>
              <a:t>Spoil</a:t>
            </a:r>
            <a:r>
              <a:rPr lang="en-US" altLang="en-US" sz="2400">
                <a:solidFill>
                  <a:srgbClr val="000066"/>
                </a:solidFill>
                <a:latin typeface="Times New Roman" panose="02020603050405020304" pitchFamily="18" charset="0"/>
              </a:rPr>
              <a:t> (v)</a:t>
            </a:r>
            <a:r>
              <a:rPr lang="en-US" altLang="en-US" sz="2400" b="1">
                <a:latin typeface="Times New Roman" panose="02020603050405020304" pitchFamily="18" charset="0"/>
              </a:rPr>
              <a:t>: làm hỏng, hủy hoại</a:t>
            </a:r>
          </a:p>
          <a:p>
            <a:pPr eaLnBrk="1" hangingPunct="1">
              <a:spcBef>
                <a:spcPct val="50000"/>
              </a:spcBef>
              <a:buFontTx/>
              <a:buChar char="-"/>
            </a:pPr>
            <a:r>
              <a:rPr lang="en-US" altLang="en-US" sz="2400">
                <a:solidFill>
                  <a:srgbClr val="800000"/>
                </a:solidFill>
                <a:latin typeface="Times New Roman" panose="02020603050405020304" pitchFamily="18" charset="0"/>
              </a:rPr>
              <a:t>Disappointed</a:t>
            </a:r>
            <a:r>
              <a:rPr lang="en-US" altLang="en-US" sz="2400" b="1">
                <a:latin typeface="Times New Roman" panose="02020603050405020304" pitchFamily="18" charset="0"/>
              </a:rPr>
              <a:t> (adj):thất vọng</a:t>
            </a:r>
            <a:endParaRPr lang="en-US" altLang="en-US" sz="2400">
              <a:solidFill>
                <a:srgbClr val="000066"/>
              </a:solidFill>
              <a:latin typeface="Times New Roman" panose="02020603050405020304" pitchFamily="18" charset="0"/>
            </a:endParaRPr>
          </a:p>
        </p:txBody>
      </p:sp>
      <p:pic>
        <p:nvPicPr>
          <p:cNvPr id="3083" name="Picture 11" descr="air pollution beijing_narrowweb">
            <a:extLst>
              <a:ext uri="{FF2B5EF4-FFF2-40B4-BE49-F238E27FC236}">
                <a16:creationId xmlns:a16="http://schemas.microsoft.com/office/drawing/2014/main" id="{64ADE412-2690-4AE9-B783-E53FD3FF2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838200"/>
            <a:ext cx="43434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garbage">
            <a:extLst>
              <a:ext uri="{FF2B5EF4-FFF2-40B4-BE49-F238E27FC236}">
                <a16:creationId xmlns:a16="http://schemas.microsoft.com/office/drawing/2014/main" id="{B3422C16-445C-4626-B21B-C46B45A46E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7620000"/>
            <a:ext cx="3810000" cy="2867025"/>
          </a:xfrm>
          <a:prstGeom prst="rect">
            <a:avLst/>
          </a:prstGeom>
          <a:noFill/>
          <a:extLst>
            <a:ext uri="{909E8E84-426E-40DD-AFC4-6F175D3DCCD1}">
              <a14:hiddenFill xmlns:a14="http://schemas.microsoft.com/office/drawing/2010/main">
                <a:solidFill>
                  <a:srgbClr val="FFFFFF"/>
                </a:solidFill>
              </a14:hiddenFill>
            </a:ext>
          </a:extLst>
        </p:spPr>
      </p:pic>
      <p:sp>
        <p:nvSpPr>
          <p:cNvPr id="3096" name="Text Box 24">
            <a:extLst>
              <a:ext uri="{FF2B5EF4-FFF2-40B4-BE49-F238E27FC236}">
                <a16:creationId xmlns:a16="http://schemas.microsoft.com/office/drawing/2014/main" id="{DCD74F84-5DE4-4FF2-8BA3-42D834355F3A}"/>
              </a:ext>
            </a:extLst>
          </p:cNvPr>
          <p:cNvSpPr txBox="1">
            <a:spLocks noChangeArrowheads="1"/>
          </p:cNvSpPr>
          <p:nvPr/>
        </p:nvSpPr>
        <p:spPr bwMode="auto">
          <a:xfrm>
            <a:off x="0" y="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3098" name="Text Box 26">
            <a:extLst>
              <a:ext uri="{FF2B5EF4-FFF2-40B4-BE49-F238E27FC236}">
                <a16:creationId xmlns:a16="http://schemas.microsoft.com/office/drawing/2014/main" id="{7F56FA43-233A-4AB1-8835-211D0A3D2253}"/>
              </a:ext>
            </a:extLst>
          </p:cNvPr>
          <p:cNvSpPr txBox="1">
            <a:spLocks noChangeArrowheads="1"/>
          </p:cNvSpPr>
          <p:nvPr/>
        </p:nvSpPr>
        <p:spPr bwMode="auto">
          <a:xfrm>
            <a:off x="517525" y="1174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8" name="Oval 17">
            <a:extLst>
              <a:ext uri="{FF2B5EF4-FFF2-40B4-BE49-F238E27FC236}">
                <a16:creationId xmlns:a16="http://schemas.microsoft.com/office/drawing/2014/main" id="{25D3DAF4-885F-4CB5-B854-B719B1BF157D}"/>
              </a:ext>
            </a:extLst>
          </p:cNvPr>
          <p:cNvSpPr>
            <a:spLocks noChangeArrowheads="1"/>
          </p:cNvSpPr>
          <p:nvPr/>
        </p:nvSpPr>
        <p:spPr bwMode="auto">
          <a:xfrm>
            <a:off x="990600" y="6248400"/>
            <a:ext cx="152400" cy="76200"/>
          </a:xfrm>
          <a:prstGeom prst="ellipse">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50000"/>
              </a:lnSpc>
            </a:pPr>
            <a:endParaRPr lang="en-US" altLang="en-US" sz="2800" b="1">
              <a:latin typeface="Times New Roman" panose="02020603050405020304" pitchFamily="18" charset="0"/>
            </a:endParaRPr>
          </a:p>
        </p:txBody>
      </p:sp>
      <p:sp>
        <p:nvSpPr>
          <p:cNvPr id="2" name="Oval 17">
            <a:extLst>
              <a:ext uri="{FF2B5EF4-FFF2-40B4-BE49-F238E27FC236}">
                <a16:creationId xmlns:a16="http://schemas.microsoft.com/office/drawing/2014/main" id="{A4F06A04-5727-4871-A025-1CE4B8EEBF36}"/>
              </a:ext>
            </a:extLst>
          </p:cNvPr>
          <p:cNvSpPr>
            <a:spLocks noChangeArrowheads="1"/>
          </p:cNvSpPr>
          <p:nvPr/>
        </p:nvSpPr>
        <p:spPr bwMode="auto">
          <a:xfrm>
            <a:off x="685800" y="1981200"/>
            <a:ext cx="152400" cy="76200"/>
          </a:xfrm>
          <a:prstGeom prst="ellipse">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50000"/>
              </a:lnSpc>
            </a:pPr>
            <a:endParaRPr lang="en-US" altLang="en-US" sz="2800" b="1">
              <a:latin typeface="Times New Roman" panose="02020603050405020304" pitchFamily="18" charset="0"/>
            </a:endParaRPr>
          </a:p>
        </p:txBody>
      </p:sp>
      <p:sp>
        <p:nvSpPr>
          <p:cNvPr id="3" name="Oval 17">
            <a:extLst>
              <a:ext uri="{FF2B5EF4-FFF2-40B4-BE49-F238E27FC236}">
                <a16:creationId xmlns:a16="http://schemas.microsoft.com/office/drawing/2014/main" id="{EFAD0CC2-B2D3-4A90-AA31-7C76302E9A8F}"/>
              </a:ext>
            </a:extLst>
          </p:cNvPr>
          <p:cNvSpPr>
            <a:spLocks noChangeArrowheads="1"/>
          </p:cNvSpPr>
          <p:nvPr/>
        </p:nvSpPr>
        <p:spPr bwMode="auto">
          <a:xfrm>
            <a:off x="762000" y="2514600"/>
            <a:ext cx="152400" cy="76200"/>
          </a:xfrm>
          <a:prstGeom prst="ellipse">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50000"/>
              </a:lnSpc>
            </a:pPr>
            <a:endParaRPr lang="en-US" altLang="en-US" sz="2800" b="1">
              <a:latin typeface="Times New Roman" panose="02020603050405020304" pitchFamily="18" charset="0"/>
            </a:endParaRPr>
          </a:p>
        </p:txBody>
      </p:sp>
      <p:sp>
        <p:nvSpPr>
          <p:cNvPr id="4" name="Oval 17">
            <a:extLst>
              <a:ext uri="{FF2B5EF4-FFF2-40B4-BE49-F238E27FC236}">
                <a16:creationId xmlns:a16="http://schemas.microsoft.com/office/drawing/2014/main" id="{DEC90C8B-BD25-4DC7-A849-3E138773B14F}"/>
              </a:ext>
            </a:extLst>
          </p:cNvPr>
          <p:cNvSpPr>
            <a:spLocks noChangeArrowheads="1"/>
          </p:cNvSpPr>
          <p:nvPr/>
        </p:nvSpPr>
        <p:spPr bwMode="auto">
          <a:xfrm>
            <a:off x="1295400" y="3048000"/>
            <a:ext cx="152400" cy="76200"/>
          </a:xfrm>
          <a:prstGeom prst="ellipse">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50000"/>
              </a:lnSpc>
            </a:pPr>
            <a:endParaRPr lang="en-US" altLang="en-US" sz="2800" b="1">
              <a:latin typeface="Times New Roman" panose="02020603050405020304" pitchFamily="18" charset="0"/>
            </a:endParaRPr>
          </a:p>
        </p:txBody>
      </p:sp>
      <p:sp>
        <p:nvSpPr>
          <p:cNvPr id="3108" name="WordArt 36">
            <a:extLst>
              <a:ext uri="{FF2B5EF4-FFF2-40B4-BE49-F238E27FC236}">
                <a16:creationId xmlns:a16="http://schemas.microsoft.com/office/drawing/2014/main" id="{47E22164-76D6-4D7D-8ABD-FC73292381F2}"/>
              </a:ext>
            </a:extLst>
          </p:cNvPr>
          <p:cNvSpPr>
            <a:spLocks noChangeArrowheads="1" noChangeShapeType="1" noTextEdit="1"/>
          </p:cNvSpPr>
          <p:nvPr/>
        </p:nvSpPr>
        <p:spPr bwMode="auto">
          <a:xfrm>
            <a:off x="685800" y="0"/>
            <a:ext cx="6858000" cy="762000"/>
          </a:xfrm>
          <a:prstGeom prst="rect">
            <a:avLst/>
          </a:prstGeom>
        </p:spPr>
        <p:txBody>
          <a:bodyPr wrap="none" fromWordArt="1">
            <a:prstTxWarp prst="textCanDown">
              <a:avLst>
                <a:gd name="adj" fmla="val 14287"/>
              </a:avLst>
            </a:prstTxWarp>
          </a:bodyPr>
          <a:lstStyle/>
          <a:p>
            <a:pPr algn="ctr"/>
            <a:r>
              <a:rPr lang="en-US" sz="2000" kern="10">
                <a:ln w="19050">
                  <a:solidFill>
                    <a:srgbClr val="800000"/>
                  </a:solidFill>
                  <a:round/>
                  <a:headEnd/>
                  <a:tailEnd/>
                </a:ln>
                <a:solidFill>
                  <a:srgbClr val="0000FF"/>
                </a:solidFill>
                <a:effectLst>
                  <a:outerShdw dist="35921" dir="2700000" algn="ctr" rotWithShape="0">
                    <a:srgbClr val="990000"/>
                  </a:outerShdw>
                </a:effectLst>
                <a:latin typeface="VNI-Centur" pitchFamily="2" charset="0"/>
              </a:rPr>
              <a:t>UNIT 6: THE ENVIRONMENT </a:t>
            </a:r>
          </a:p>
          <a:p>
            <a:pPr algn="ctr"/>
            <a:r>
              <a:rPr lang="en-US" sz="2000" kern="10">
                <a:ln w="19050">
                  <a:solidFill>
                    <a:srgbClr val="800000"/>
                  </a:solidFill>
                  <a:round/>
                  <a:headEnd/>
                  <a:tailEnd/>
                </a:ln>
                <a:solidFill>
                  <a:srgbClr val="0000FF"/>
                </a:solidFill>
                <a:effectLst>
                  <a:outerShdw dist="35921" dir="2700000" algn="ctr" rotWithShape="0">
                    <a:srgbClr val="990000"/>
                  </a:outerShdw>
                </a:effectLst>
                <a:latin typeface="VNI-Centur" pitchFamily="2" charset="0"/>
              </a:rPr>
              <a:t>Lesson 1:Getting started-Listen and read</a:t>
            </a:r>
            <a:endParaRPr lang="en-SG" sz="2000" kern="10">
              <a:ln w="19050">
                <a:solidFill>
                  <a:srgbClr val="800000"/>
                </a:solidFill>
                <a:round/>
                <a:headEnd/>
                <a:tailEnd/>
              </a:ln>
              <a:solidFill>
                <a:srgbClr val="0000FF"/>
              </a:solidFill>
              <a:effectLst>
                <a:outerShdw dist="35921" dir="2700000" algn="ctr" rotWithShape="0">
                  <a:srgbClr val="990000"/>
                </a:outerShdw>
              </a:effectLst>
              <a:latin typeface="VNI-Centur" pitchFamily="2" charset="0"/>
            </a:endParaRPr>
          </a:p>
        </p:txBody>
      </p:sp>
      <p:sp>
        <p:nvSpPr>
          <p:cNvPr id="5" name="Oval 17">
            <a:extLst>
              <a:ext uri="{FF2B5EF4-FFF2-40B4-BE49-F238E27FC236}">
                <a16:creationId xmlns:a16="http://schemas.microsoft.com/office/drawing/2014/main" id="{04356652-5803-491C-85F0-134BFDD46960}"/>
              </a:ext>
            </a:extLst>
          </p:cNvPr>
          <p:cNvSpPr>
            <a:spLocks noChangeArrowheads="1"/>
          </p:cNvSpPr>
          <p:nvPr/>
        </p:nvSpPr>
        <p:spPr bwMode="auto">
          <a:xfrm>
            <a:off x="304800" y="3962400"/>
            <a:ext cx="152400" cy="76200"/>
          </a:xfrm>
          <a:prstGeom prst="ellipse">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50000"/>
              </a:lnSpc>
            </a:pPr>
            <a:endParaRPr lang="en-US" altLang="en-US" sz="2800" b="1">
              <a:latin typeface="Times New Roman" panose="02020603050405020304" pitchFamily="18" charset="0"/>
            </a:endParaRPr>
          </a:p>
        </p:txBody>
      </p:sp>
      <p:pic>
        <p:nvPicPr>
          <p:cNvPr id="3110" name="Picture 38" descr="16">
            <a:extLst>
              <a:ext uri="{FF2B5EF4-FFF2-40B4-BE49-F238E27FC236}">
                <a16:creationId xmlns:a16="http://schemas.microsoft.com/office/drawing/2014/main" id="{81D43DA7-7C7E-416F-8CC3-D10181EE0D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762000"/>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3111" name="Picture 39" descr="scan0001">
            <a:extLst>
              <a:ext uri="{FF2B5EF4-FFF2-40B4-BE49-F238E27FC236}">
                <a16:creationId xmlns:a16="http://schemas.microsoft.com/office/drawing/2014/main" id="{308CF16D-D612-4455-9C60-A1D3FBEDD5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828800"/>
            <a:ext cx="44196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3113" name="Picture 41" descr="53238_wallpaper280">
            <a:extLst>
              <a:ext uri="{FF2B5EF4-FFF2-40B4-BE49-F238E27FC236}">
                <a16:creationId xmlns:a16="http://schemas.microsoft.com/office/drawing/2014/main" id="{B235AEBA-288B-4597-98D7-2E8FD00806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219200"/>
            <a:ext cx="4191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114" name="Picture 42" descr="15">
            <a:extLst>
              <a:ext uri="{FF2B5EF4-FFF2-40B4-BE49-F238E27FC236}">
                <a16:creationId xmlns:a16="http://schemas.microsoft.com/office/drawing/2014/main" id="{FAB19945-9F32-418B-8D18-C9164C1B07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9753600"/>
            <a:ext cx="2362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Picture 009">
            <a:extLst>
              <a:ext uri="{FF2B5EF4-FFF2-40B4-BE49-F238E27FC236}">
                <a16:creationId xmlns:a16="http://schemas.microsoft.com/office/drawing/2014/main" id="{C164B7C5-905A-4D85-8ABF-1626FB3CEC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762000"/>
            <a:ext cx="4648200" cy="3962400"/>
          </a:xfrm>
          <a:prstGeom prst="rect">
            <a:avLst/>
          </a:prstGeom>
          <a:noFill/>
          <a:extLst>
            <a:ext uri="{909E8E84-426E-40DD-AFC4-6F175D3DCCD1}">
              <a14:hiddenFill xmlns:a14="http://schemas.microsoft.com/office/drawing/2010/main">
                <a:solidFill>
                  <a:srgbClr val="FFFFFF"/>
                </a:solidFill>
              </a14:hiddenFill>
            </a:ext>
          </a:extLst>
        </p:spPr>
      </p:pic>
      <p:grpSp>
        <p:nvGrpSpPr>
          <p:cNvPr id="3117" name="Group 45">
            <a:extLst>
              <a:ext uri="{FF2B5EF4-FFF2-40B4-BE49-F238E27FC236}">
                <a16:creationId xmlns:a16="http://schemas.microsoft.com/office/drawing/2014/main" id="{23AFEBE2-1578-430A-8A4B-967DE73E9C68}"/>
              </a:ext>
            </a:extLst>
          </p:cNvPr>
          <p:cNvGrpSpPr>
            <a:grpSpLocks/>
          </p:cNvGrpSpPr>
          <p:nvPr/>
        </p:nvGrpSpPr>
        <p:grpSpPr bwMode="auto">
          <a:xfrm>
            <a:off x="4419600" y="990600"/>
            <a:ext cx="4724400" cy="4419600"/>
            <a:chOff x="3120" y="3456"/>
            <a:chExt cx="2832" cy="2784"/>
          </a:xfrm>
        </p:grpSpPr>
        <p:pic>
          <p:nvPicPr>
            <p:cNvPr id="3112" name="Picture 40" descr="53017_wallpaper280">
              <a:extLst>
                <a:ext uri="{FF2B5EF4-FFF2-40B4-BE49-F238E27FC236}">
                  <a16:creationId xmlns:a16="http://schemas.microsoft.com/office/drawing/2014/main" id="{0D375D64-7978-4205-8F26-F346DFB6E13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0" y="3456"/>
              <a:ext cx="2832"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Line 44">
              <a:extLst>
                <a:ext uri="{FF2B5EF4-FFF2-40B4-BE49-F238E27FC236}">
                  <a16:creationId xmlns:a16="http://schemas.microsoft.com/office/drawing/2014/main" id="{B41DEAC8-418B-4A78-8C89-12ECCD885D46}"/>
                </a:ext>
              </a:extLst>
            </p:cNvPr>
            <p:cNvSpPr>
              <a:spLocks noChangeShapeType="1"/>
            </p:cNvSpPr>
            <p:nvPr/>
          </p:nvSpPr>
          <p:spPr bwMode="auto">
            <a:xfrm>
              <a:off x="3552" y="5232"/>
              <a:ext cx="912" cy="48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grpSp>
      <p:sp>
        <p:nvSpPr>
          <p:cNvPr id="3119" name="Text Box 47">
            <a:extLst>
              <a:ext uri="{FF2B5EF4-FFF2-40B4-BE49-F238E27FC236}">
                <a16:creationId xmlns:a16="http://schemas.microsoft.com/office/drawing/2014/main" id="{2F5A37D2-EDFF-4100-870F-FF857793698C}"/>
              </a:ext>
            </a:extLst>
          </p:cNvPr>
          <p:cNvSpPr txBox="1">
            <a:spLocks noChangeArrowheads="1"/>
          </p:cNvSpPr>
          <p:nvPr/>
        </p:nvSpPr>
        <p:spPr bwMode="auto">
          <a:xfrm>
            <a:off x="5029200" y="1600200"/>
            <a:ext cx="3124200" cy="4572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Jumbled words</a:t>
            </a:r>
          </a:p>
        </p:txBody>
      </p:sp>
      <p:sp>
        <p:nvSpPr>
          <p:cNvPr id="3120" name="Text Box 48">
            <a:extLst>
              <a:ext uri="{FF2B5EF4-FFF2-40B4-BE49-F238E27FC236}">
                <a16:creationId xmlns:a16="http://schemas.microsoft.com/office/drawing/2014/main" id="{EFF3FFD0-C3BF-4BD9-B1D1-6A856F29C812}"/>
              </a:ext>
            </a:extLst>
          </p:cNvPr>
          <p:cNvSpPr txBox="1">
            <a:spLocks noChangeArrowheads="1"/>
          </p:cNvSpPr>
          <p:nvPr/>
        </p:nvSpPr>
        <p:spPr bwMode="auto">
          <a:xfrm>
            <a:off x="1981200" y="2590800"/>
            <a:ext cx="25146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latin typeface="Times New Roman" panose="02020603050405020304" pitchFamily="18" charset="0"/>
              </a:rPr>
              <a:t>ltnopouil</a:t>
            </a:r>
          </a:p>
          <a:p>
            <a:pPr>
              <a:spcBef>
                <a:spcPct val="50000"/>
              </a:spcBef>
            </a:pPr>
            <a:r>
              <a:rPr lang="en-US" altLang="en-US" sz="2800" b="1">
                <a:latin typeface="Times New Roman" panose="02020603050405020304" pitchFamily="18" charset="0"/>
              </a:rPr>
              <a:t>Rhsoe</a:t>
            </a:r>
          </a:p>
          <a:p>
            <a:pPr>
              <a:spcBef>
                <a:spcPct val="50000"/>
              </a:spcBef>
            </a:pPr>
            <a:r>
              <a:rPr lang="en-US" altLang="en-US" sz="2800" b="1">
                <a:latin typeface="Times New Roman" panose="02020603050405020304" pitchFamily="18" charset="0"/>
              </a:rPr>
              <a:t>Kcro</a:t>
            </a:r>
          </a:p>
          <a:p>
            <a:pPr>
              <a:spcBef>
                <a:spcPct val="50000"/>
              </a:spcBef>
            </a:pPr>
            <a:r>
              <a:rPr lang="en-US" altLang="en-US" sz="2800" b="1">
                <a:latin typeface="Times New Roman" panose="02020603050405020304" pitchFamily="18" charset="0"/>
              </a:rPr>
              <a:t>voincnostretais</a:t>
            </a:r>
          </a:p>
        </p:txBody>
      </p:sp>
      <p:sp>
        <p:nvSpPr>
          <p:cNvPr id="3121" name="Text Box 49">
            <a:extLst>
              <a:ext uri="{FF2B5EF4-FFF2-40B4-BE49-F238E27FC236}">
                <a16:creationId xmlns:a16="http://schemas.microsoft.com/office/drawing/2014/main" id="{7603DC58-D3BC-4019-A15B-7851361BAFD1}"/>
              </a:ext>
            </a:extLst>
          </p:cNvPr>
          <p:cNvSpPr txBox="1">
            <a:spLocks noChangeArrowheads="1"/>
          </p:cNvSpPr>
          <p:nvPr/>
        </p:nvSpPr>
        <p:spPr bwMode="auto">
          <a:xfrm>
            <a:off x="6477000" y="2514600"/>
            <a:ext cx="26670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latin typeface="Times New Roman" panose="02020603050405020304" pitchFamily="18" charset="0"/>
              </a:rPr>
              <a:t>pollution</a:t>
            </a:r>
          </a:p>
          <a:p>
            <a:pPr>
              <a:spcBef>
                <a:spcPct val="50000"/>
              </a:spcBef>
            </a:pPr>
            <a:r>
              <a:rPr lang="en-US" altLang="en-US" sz="2800" b="1">
                <a:latin typeface="Times New Roman" panose="02020603050405020304" pitchFamily="18" charset="0"/>
              </a:rPr>
              <a:t>Shore</a:t>
            </a:r>
          </a:p>
          <a:p>
            <a:pPr>
              <a:spcBef>
                <a:spcPct val="50000"/>
              </a:spcBef>
            </a:pPr>
            <a:r>
              <a:rPr lang="en-US" altLang="en-US" sz="2800" b="1">
                <a:latin typeface="Times New Roman" panose="02020603050405020304" pitchFamily="18" charset="0"/>
              </a:rPr>
              <a:t>Rock</a:t>
            </a:r>
          </a:p>
          <a:p>
            <a:pPr>
              <a:spcBef>
                <a:spcPct val="50000"/>
              </a:spcBef>
            </a:pPr>
            <a:r>
              <a:rPr lang="en-US" altLang="en-US" sz="2800" b="1">
                <a:latin typeface="Times New Roman" panose="02020603050405020304" pitchFamily="18" charset="0"/>
              </a:rPr>
              <a:t>Conservationist</a:t>
            </a:r>
          </a:p>
        </p:txBody>
      </p:sp>
      <p:sp>
        <p:nvSpPr>
          <p:cNvPr id="3122" name="Line 50">
            <a:extLst>
              <a:ext uri="{FF2B5EF4-FFF2-40B4-BE49-F238E27FC236}">
                <a16:creationId xmlns:a16="http://schemas.microsoft.com/office/drawing/2014/main" id="{4BF1F392-08E8-47D7-9CE6-103BA8C6175A}"/>
              </a:ext>
            </a:extLst>
          </p:cNvPr>
          <p:cNvSpPr>
            <a:spLocks noChangeShapeType="1"/>
          </p:cNvSpPr>
          <p:nvPr/>
        </p:nvSpPr>
        <p:spPr bwMode="auto">
          <a:xfrm flipV="1">
            <a:off x="3657600" y="2819400"/>
            <a:ext cx="27432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3123" name="Line 51">
            <a:extLst>
              <a:ext uri="{FF2B5EF4-FFF2-40B4-BE49-F238E27FC236}">
                <a16:creationId xmlns:a16="http://schemas.microsoft.com/office/drawing/2014/main" id="{B4C924D3-6867-4051-B5F3-724082E0B984}"/>
              </a:ext>
            </a:extLst>
          </p:cNvPr>
          <p:cNvSpPr>
            <a:spLocks noChangeShapeType="1"/>
          </p:cNvSpPr>
          <p:nvPr/>
        </p:nvSpPr>
        <p:spPr bwMode="auto">
          <a:xfrm flipV="1">
            <a:off x="3352800" y="3352800"/>
            <a:ext cx="2743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3124" name="Line 52">
            <a:extLst>
              <a:ext uri="{FF2B5EF4-FFF2-40B4-BE49-F238E27FC236}">
                <a16:creationId xmlns:a16="http://schemas.microsoft.com/office/drawing/2014/main" id="{17BB800C-DBEE-4EC5-B6B4-F4AF14FFB3B6}"/>
              </a:ext>
            </a:extLst>
          </p:cNvPr>
          <p:cNvSpPr>
            <a:spLocks noChangeShapeType="1"/>
          </p:cNvSpPr>
          <p:nvPr/>
        </p:nvSpPr>
        <p:spPr bwMode="auto">
          <a:xfrm flipV="1">
            <a:off x="4038600" y="4038600"/>
            <a:ext cx="2362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3125" name="Line 53">
            <a:extLst>
              <a:ext uri="{FF2B5EF4-FFF2-40B4-BE49-F238E27FC236}">
                <a16:creationId xmlns:a16="http://schemas.microsoft.com/office/drawing/2014/main" id="{C5802E16-BC6A-412D-91A0-0C407A996648}"/>
              </a:ext>
            </a:extLst>
          </p:cNvPr>
          <p:cNvSpPr>
            <a:spLocks noChangeShapeType="1"/>
          </p:cNvSpPr>
          <p:nvPr/>
        </p:nvSpPr>
        <p:spPr bwMode="auto">
          <a:xfrm flipV="1">
            <a:off x="4495800" y="4800600"/>
            <a:ext cx="1905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54">
                                            <p:txEl>
                                              <p:pRg st="1" end="1"/>
                                            </p:txEl>
                                          </p:spTgt>
                                        </p:tgtEl>
                                        <p:attrNameLst>
                                          <p:attrName>style.visibility</p:attrName>
                                        </p:attrNameLst>
                                      </p:cBhvr>
                                      <p:to>
                                        <p:strVal val="visible"/>
                                      </p:to>
                                    </p:set>
                                    <p:anim calcmode="lin" valueType="num">
                                      <p:cBhvr additive="base">
                                        <p:cTn id="7" dur="500" fill="hold"/>
                                        <p:tgtEl>
                                          <p:spTgt spid="61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08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6154">
                                            <p:txEl>
                                              <p:pRg st="2" end="2"/>
                                            </p:txEl>
                                          </p:spTgt>
                                        </p:tgtEl>
                                        <p:attrNameLst>
                                          <p:attrName>style.visibility</p:attrName>
                                        </p:attrNameLst>
                                      </p:cBhvr>
                                      <p:to>
                                        <p:strVal val="visible"/>
                                      </p:to>
                                    </p:set>
                                    <p:anim to="" calcmode="lin" valueType="num">
                                      <p:cBhvr>
                                        <p:cTn id="17" dur="1" fill="hold"/>
                                        <p:tgtEl>
                                          <p:spTgt spid="6154">
                                            <p:txEl>
                                              <p:pRg st="2" end="2"/>
                                            </p:txEl>
                                          </p:spTgt>
                                        </p:tgtEl>
                                        <p:attrNameLst>
                                          <p:attrName/>
                                        </p:attrNameLst>
                                      </p:cBhvr>
                                    </p:anim>
                                  </p:childTnLst>
                                </p:cTn>
                              </p:par>
                              <p:par>
                                <p:cTn id="18" presetID="4" presetClass="entr" presetSubtype="16"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ox(in)">
                                      <p:cBhvr>
                                        <p:cTn id="20" dur="20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nodeType="clickEffect">
                                  <p:stCondLst>
                                    <p:cond delay="0"/>
                                  </p:stCondLst>
                                  <p:childTnLst>
                                    <p:set>
                                      <p:cBhvr>
                                        <p:cTn id="24" dur="1" fill="hold">
                                          <p:stCondLst>
                                            <p:cond delay="0"/>
                                          </p:stCondLst>
                                        </p:cTn>
                                        <p:tgtEl>
                                          <p:spTgt spid="6154">
                                            <p:txEl>
                                              <p:pRg st="3" end="3"/>
                                            </p:txEl>
                                          </p:spTgt>
                                        </p:tgtEl>
                                        <p:attrNameLst>
                                          <p:attrName>style.visibility</p:attrName>
                                        </p:attrNameLst>
                                      </p:cBhvr>
                                      <p:to>
                                        <p:strVal val="visible"/>
                                      </p:to>
                                    </p:set>
                                    <p:anim to="" calcmode="lin" valueType="num">
                                      <p:cBhvr>
                                        <p:cTn id="25" dur="1" fill="hold"/>
                                        <p:tgtEl>
                                          <p:spTgt spid="6154">
                                            <p:txEl>
                                              <p:pRg st="3" end="3"/>
                                            </p:txEl>
                                          </p:spTgt>
                                        </p:tgtEl>
                                        <p:attrNameLst>
                                          <p:attrName/>
                                        </p:attrNameLst>
                                      </p:cBhvr>
                                    </p:anim>
                                  </p:childTnLst>
                                </p:cTn>
                              </p:par>
                              <p:par>
                                <p:cTn id="26" presetID="4" presetClass="entr" presetSubtype="16"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ox(in)">
                                      <p:cBhvr>
                                        <p:cTn id="28" dur="2000"/>
                                        <p:tgtEl>
                                          <p:spTgt spid="3"/>
                                        </p:tgtEl>
                                      </p:cBhvr>
                                    </p:animEffect>
                                  </p:childTnLst>
                                </p:cTn>
                              </p:par>
                            </p:childTnLst>
                          </p:cTn>
                        </p:par>
                        <p:par>
                          <p:cTn id="29" fill="hold" nodeType="afterGroup">
                            <p:stCondLst>
                              <p:cond delay="2000"/>
                            </p:stCondLst>
                            <p:childTnLst>
                              <p:par>
                                <p:cTn id="30" presetID="1" presetClass="exit" presetSubtype="0" fill="hold" nodeType="afterEffect">
                                  <p:stCondLst>
                                    <p:cond delay="0"/>
                                  </p:stCondLst>
                                  <p:childTnLst>
                                    <p:set>
                                      <p:cBhvr>
                                        <p:cTn id="31" dur="1" fill="hold">
                                          <p:stCondLst>
                                            <p:cond delay="0"/>
                                          </p:stCondLst>
                                        </p:cTn>
                                        <p:tgtEl>
                                          <p:spTgt spid="3083"/>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3110"/>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4" presetClass="entr" presetSubtype="0" fill="hold" nodeType="clickEffect">
                                  <p:stCondLst>
                                    <p:cond delay="0"/>
                                  </p:stCondLst>
                                  <p:childTnLst>
                                    <p:set>
                                      <p:cBhvr>
                                        <p:cTn id="39" dur="1" fill="hold">
                                          <p:stCondLst>
                                            <p:cond delay="0"/>
                                          </p:stCondLst>
                                        </p:cTn>
                                        <p:tgtEl>
                                          <p:spTgt spid="6154">
                                            <p:txEl>
                                              <p:pRg st="4" end="4"/>
                                            </p:txEl>
                                          </p:spTgt>
                                        </p:tgtEl>
                                        <p:attrNameLst>
                                          <p:attrName>style.visibility</p:attrName>
                                        </p:attrNameLst>
                                      </p:cBhvr>
                                      <p:to>
                                        <p:strVal val="visible"/>
                                      </p:to>
                                    </p:set>
                                    <p:anim to="" calcmode="lin" valueType="num">
                                      <p:cBhvr>
                                        <p:cTn id="40" dur="1" fill="hold"/>
                                        <p:tgtEl>
                                          <p:spTgt spid="6154">
                                            <p:txEl>
                                              <p:pRg st="4" end="4"/>
                                            </p:txEl>
                                          </p:spTgt>
                                        </p:tgtEl>
                                        <p:attrNameLst>
                                          <p:attrName/>
                                        </p:attrNameLst>
                                      </p:cBhvr>
                                    </p:anim>
                                  </p:childTnLst>
                                </p:cTn>
                              </p:par>
                              <p:par>
                                <p:cTn id="41" presetID="4" presetClass="entr" presetSubtype="16"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box(in)">
                                      <p:cBhvr>
                                        <p:cTn id="43" dur="2000"/>
                                        <p:tgtEl>
                                          <p:spTgt spid="4"/>
                                        </p:tgtEl>
                                      </p:cBhvr>
                                    </p:animEffect>
                                  </p:childTnLst>
                                </p:cTn>
                              </p:par>
                            </p:childTnLst>
                          </p:cTn>
                        </p:par>
                        <p:par>
                          <p:cTn id="44" fill="hold" nodeType="afterGroup">
                            <p:stCondLst>
                              <p:cond delay="2000"/>
                            </p:stCondLst>
                            <p:childTnLst>
                              <p:par>
                                <p:cTn id="45" presetID="1" presetClass="exit" presetSubtype="0" fill="hold" nodeType="afterEffect">
                                  <p:stCondLst>
                                    <p:cond delay="0"/>
                                  </p:stCondLst>
                                  <p:childTnLst>
                                    <p:set>
                                      <p:cBhvr>
                                        <p:cTn id="46" dur="1" fill="hold">
                                          <p:stCondLst>
                                            <p:cond delay="0"/>
                                          </p:stCondLst>
                                        </p:cTn>
                                        <p:tgtEl>
                                          <p:spTgt spid="3110"/>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11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4" presetClass="entr" presetSubtype="0" fill="hold" nodeType="clickEffect">
                                  <p:stCondLst>
                                    <p:cond delay="0"/>
                                  </p:stCondLst>
                                  <p:childTnLst>
                                    <p:set>
                                      <p:cBhvr>
                                        <p:cTn id="54" dur="1" fill="hold">
                                          <p:stCondLst>
                                            <p:cond delay="0"/>
                                          </p:stCondLst>
                                        </p:cTn>
                                        <p:tgtEl>
                                          <p:spTgt spid="6154">
                                            <p:txEl>
                                              <p:pRg st="5" end="5"/>
                                            </p:txEl>
                                          </p:spTgt>
                                        </p:tgtEl>
                                        <p:attrNameLst>
                                          <p:attrName>style.visibility</p:attrName>
                                        </p:attrNameLst>
                                      </p:cBhvr>
                                      <p:to>
                                        <p:strVal val="visible"/>
                                      </p:to>
                                    </p:set>
                                    <p:anim to="" calcmode="lin" valueType="num">
                                      <p:cBhvr>
                                        <p:cTn id="55" dur="1" fill="hold"/>
                                        <p:tgtEl>
                                          <p:spTgt spid="6154">
                                            <p:txEl>
                                              <p:pRg st="5" end="5"/>
                                            </p:txEl>
                                          </p:spTgt>
                                        </p:tgtEl>
                                        <p:attrNameLst>
                                          <p:attrName/>
                                        </p:attrNameLst>
                                      </p:cBhvr>
                                    </p:anim>
                                  </p:childTnLst>
                                </p:cTn>
                              </p:par>
                              <p:par>
                                <p:cTn id="56" presetID="4" presetClass="entr" presetSubtype="16" fill="hold" grpId="0"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box(in)">
                                      <p:cBhvr>
                                        <p:cTn id="58" dur="2000"/>
                                        <p:tgtEl>
                                          <p:spTgt spid="5"/>
                                        </p:tgtEl>
                                      </p:cBhvr>
                                    </p:animEffect>
                                  </p:childTnLst>
                                </p:cTn>
                              </p:par>
                            </p:childTnLst>
                          </p:cTn>
                        </p:par>
                        <p:par>
                          <p:cTn id="59" fill="hold" nodeType="afterGroup">
                            <p:stCondLst>
                              <p:cond delay="2000"/>
                            </p:stCondLst>
                            <p:childTnLst>
                              <p:par>
                                <p:cTn id="60" presetID="1" presetClass="exit" presetSubtype="0" fill="hold" nodeType="afterEffect">
                                  <p:stCondLst>
                                    <p:cond delay="0"/>
                                  </p:stCondLst>
                                  <p:childTnLst>
                                    <p:set>
                                      <p:cBhvr>
                                        <p:cTn id="61" dur="1" fill="hold">
                                          <p:stCondLst>
                                            <p:cond delay="0"/>
                                          </p:stCondLst>
                                        </p:cTn>
                                        <p:tgtEl>
                                          <p:spTgt spid="3115"/>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0" presetClass="entr" presetSubtype="0" fill="hold" nodeType="clickEffect">
                                  <p:stCondLst>
                                    <p:cond delay="0"/>
                                  </p:stCondLst>
                                  <p:childTnLst>
                                    <p:set>
                                      <p:cBhvr>
                                        <p:cTn id="65" dur="1" fill="hold">
                                          <p:stCondLst>
                                            <p:cond delay="0"/>
                                          </p:stCondLst>
                                        </p:cTn>
                                        <p:tgtEl>
                                          <p:spTgt spid="3113"/>
                                        </p:tgtEl>
                                        <p:attrNameLst>
                                          <p:attrName>style.visibility</p:attrName>
                                        </p:attrNameLst>
                                      </p:cBhvr>
                                      <p:to>
                                        <p:strVal val="visible"/>
                                      </p:to>
                                    </p:set>
                                    <p:animEffect transition="in" filter="wedge">
                                      <p:cBhvr>
                                        <p:cTn id="66" dur="2000"/>
                                        <p:tgtEl>
                                          <p:spTgt spid="3113"/>
                                        </p:tgtEl>
                                      </p:cBhvr>
                                    </p:animEffect>
                                  </p:childTnLst>
                                </p:cTn>
                              </p:par>
                            </p:childTnLst>
                          </p:cTn>
                        </p:par>
                        <p:par>
                          <p:cTn id="67" fill="hold" nodeType="afterGroup">
                            <p:stCondLst>
                              <p:cond delay="2000"/>
                            </p:stCondLst>
                            <p:childTnLst>
                              <p:par>
                                <p:cTn id="68" presetID="1" presetClass="exit" presetSubtype="0" fill="hold" nodeType="afterEffect">
                                  <p:stCondLst>
                                    <p:cond delay="0"/>
                                  </p:stCondLst>
                                  <p:childTnLst>
                                    <p:set>
                                      <p:cBhvr>
                                        <p:cTn id="69" dur="1" fill="hold">
                                          <p:stCondLst>
                                            <p:cond delay="0"/>
                                          </p:stCondLst>
                                        </p:cTn>
                                        <p:tgtEl>
                                          <p:spTgt spid="3113"/>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24" presetClass="entr" presetSubtype="0" fill="hold" nodeType="clickEffect">
                                  <p:stCondLst>
                                    <p:cond delay="0"/>
                                  </p:stCondLst>
                                  <p:childTnLst>
                                    <p:set>
                                      <p:cBhvr>
                                        <p:cTn id="73" dur="1" fill="hold">
                                          <p:stCondLst>
                                            <p:cond delay="0"/>
                                          </p:stCondLst>
                                        </p:cTn>
                                        <p:tgtEl>
                                          <p:spTgt spid="6154">
                                            <p:txEl>
                                              <p:pRg st="6" end="6"/>
                                            </p:txEl>
                                          </p:spTgt>
                                        </p:tgtEl>
                                        <p:attrNameLst>
                                          <p:attrName>style.visibility</p:attrName>
                                        </p:attrNameLst>
                                      </p:cBhvr>
                                      <p:to>
                                        <p:strVal val="visible"/>
                                      </p:to>
                                    </p:set>
                                    <p:anim to="" calcmode="lin" valueType="num">
                                      <p:cBhvr>
                                        <p:cTn id="74" dur="1" fill="hold"/>
                                        <p:tgtEl>
                                          <p:spTgt spid="6154">
                                            <p:txEl>
                                              <p:pRg st="6" end="6"/>
                                            </p:txEl>
                                          </p:spTgt>
                                        </p:tgtEl>
                                        <p:attrNameLst>
                                          <p:attrName/>
                                        </p:attrNameLst>
                                      </p:cBhvr>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3117"/>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24" presetClass="entr" presetSubtype="0" fill="hold" nodeType="clickEffect">
                                  <p:stCondLst>
                                    <p:cond delay="0"/>
                                  </p:stCondLst>
                                  <p:childTnLst>
                                    <p:set>
                                      <p:cBhvr>
                                        <p:cTn id="82" dur="1" fill="hold">
                                          <p:stCondLst>
                                            <p:cond delay="0"/>
                                          </p:stCondLst>
                                        </p:cTn>
                                        <p:tgtEl>
                                          <p:spTgt spid="6154">
                                            <p:txEl>
                                              <p:pRg st="7" end="7"/>
                                            </p:txEl>
                                          </p:spTgt>
                                        </p:tgtEl>
                                        <p:attrNameLst>
                                          <p:attrName>style.visibility</p:attrName>
                                        </p:attrNameLst>
                                      </p:cBhvr>
                                      <p:to>
                                        <p:strVal val="visible"/>
                                      </p:to>
                                    </p:set>
                                    <p:anim to="" calcmode="lin" valueType="num">
                                      <p:cBhvr>
                                        <p:cTn id="83" dur="1" fill="hold"/>
                                        <p:tgtEl>
                                          <p:spTgt spid="6154">
                                            <p:txEl>
                                              <p:pRg st="7" end="7"/>
                                            </p:txEl>
                                          </p:spTgt>
                                        </p:tgtEl>
                                        <p:attrNameLst>
                                          <p:attrName/>
                                        </p:attrNameLst>
                                      </p:cBhvr>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xit" presetSubtype="0" fill="hold" nodeType="clickEffect">
                                  <p:stCondLst>
                                    <p:cond delay="0"/>
                                  </p:stCondLst>
                                  <p:childTnLst>
                                    <p:set>
                                      <p:cBhvr>
                                        <p:cTn id="87" dur="1" fill="hold">
                                          <p:stCondLst>
                                            <p:cond delay="0"/>
                                          </p:stCondLst>
                                        </p:cTn>
                                        <p:tgtEl>
                                          <p:spTgt spid="3117"/>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24" presetClass="entr" presetSubtype="0" fill="hold" nodeType="clickEffect">
                                  <p:stCondLst>
                                    <p:cond delay="0"/>
                                  </p:stCondLst>
                                  <p:childTnLst>
                                    <p:set>
                                      <p:cBhvr>
                                        <p:cTn id="91" dur="1" fill="hold">
                                          <p:stCondLst>
                                            <p:cond delay="0"/>
                                          </p:stCondLst>
                                        </p:cTn>
                                        <p:tgtEl>
                                          <p:spTgt spid="6154">
                                            <p:txEl>
                                              <p:pRg st="8" end="8"/>
                                            </p:txEl>
                                          </p:spTgt>
                                        </p:tgtEl>
                                        <p:attrNameLst>
                                          <p:attrName>style.visibility</p:attrName>
                                        </p:attrNameLst>
                                      </p:cBhvr>
                                      <p:to>
                                        <p:strVal val="visible"/>
                                      </p:to>
                                    </p:set>
                                    <p:anim to="" calcmode="lin" valueType="num">
                                      <p:cBhvr>
                                        <p:cTn id="92" dur="1" fill="hold"/>
                                        <p:tgtEl>
                                          <p:spTgt spid="6154">
                                            <p:txEl>
                                              <p:pRg st="8" end="8"/>
                                            </p:txEl>
                                          </p:spTgt>
                                        </p:tgtEl>
                                        <p:attrNameLst>
                                          <p:attrName/>
                                        </p:attrNameLst>
                                      </p:cBhvr>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nodeType="clickEffect">
                                  <p:stCondLst>
                                    <p:cond delay="0"/>
                                  </p:stCondLst>
                                  <p:childTnLst>
                                    <p:set>
                                      <p:cBhvr>
                                        <p:cTn id="96" dur="1" fill="hold">
                                          <p:stCondLst>
                                            <p:cond delay="0"/>
                                          </p:stCondLst>
                                        </p:cTn>
                                        <p:tgtEl>
                                          <p:spTgt spid="3111"/>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24" presetClass="entr" presetSubtype="0" fill="hold" nodeType="clickEffect">
                                  <p:stCondLst>
                                    <p:cond delay="0"/>
                                  </p:stCondLst>
                                  <p:childTnLst>
                                    <p:set>
                                      <p:cBhvr>
                                        <p:cTn id="100" dur="1" fill="hold">
                                          <p:stCondLst>
                                            <p:cond delay="0"/>
                                          </p:stCondLst>
                                        </p:cTn>
                                        <p:tgtEl>
                                          <p:spTgt spid="6154">
                                            <p:txEl>
                                              <p:pRg st="9" end="9"/>
                                            </p:txEl>
                                          </p:spTgt>
                                        </p:tgtEl>
                                        <p:attrNameLst>
                                          <p:attrName>style.visibility</p:attrName>
                                        </p:attrNameLst>
                                      </p:cBhvr>
                                      <p:to>
                                        <p:strVal val="visible"/>
                                      </p:to>
                                    </p:set>
                                    <p:anim to="" calcmode="lin" valueType="num">
                                      <p:cBhvr>
                                        <p:cTn id="101" dur="1" fill="hold"/>
                                        <p:tgtEl>
                                          <p:spTgt spid="6154">
                                            <p:txEl>
                                              <p:pRg st="9" end="9"/>
                                            </p:txEl>
                                          </p:spTgt>
                                        </p:tgtEl>
                                        <p:attrNameLst>
                                          <p:attrName/>
                                        </p:attrNameLst>
                                      </p:cBhvr>
                                    </p:anim>
                                  </p:childTnLst>
                                </p:cTn>
                              </p:par>
                              <p:par>
                                <p:cTn id="102" presetID="4" presetClass="entr" presetSubtype="16" fill="hold" grpId="0" nodeType="with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box(in)">
                                      <p:cBhvr>
                                        <p:cTn id="104" dur="2000"/>
                                        <p:tgtEl>
                                          <p:spTgt spid="18"/>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xit" presetSubtype="0" fill="hold" nodeType="clickEffect">
                                  <p:stCondLst>
                                    <p:cond delay="0"/>
                                  </p:stCondLst>
                                  <p:childTnLst>
                                    <p:set>
                                      <p:cBhvr>
                                        <p:cTn id="108" dur="1" fill="hold">
                                          <p:stCondLst>
                                            <p:cond delay="0"/>
                                          </p:stCondLst>
                                        </p:cTn>
                                        <p:tgtEl>
                                          <p:spTgt spid="3111"/>
                                        </p:tgtEl>
                                        <p:attrNameLst>
                                          <p:attrName>style.visibility</p:attrName>
                                        </p:attrNameLst>
                                      </p:cBhvr>
                                      <p:to>
                                        <p:strVal val="hidden"/>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 presetClass="exit" presetSubtype="0" fill="hold" nodeType="clickEffect">
                                  <p:stCondLst>
                                    <p:cond delay="0"/>
                                  </p:stCondLst>
                                  <p:childTnLst>
                                    <p:set>
                                      <p:cBhvr>
                                        <p:cTn id="112" dur="1" fill="hold">
                                          <p:stCondLst>
                                            <p:cond delay="0"/>
                                          </p:stCondLst>
                                        </p:cTn>
                                        <p:tgtEl>
                                          <p:spTgt spid="6154">
                                            <p:txEl>
                                              <p:pRg st="2" end="2"/>
                                            </p:txEl>
                                          </p:spTgt>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6154">
                                            <p:txEl>
                                              <p:pRg st="3" end="3"/>
                                            </p:txEl>
                                          </p:spTgt>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6154">
                                            <p:txEl>
                                              <p:pRg st="4" end="4"/>
                                            </p:txEl>
                                          </p:spTgt>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6154">
                                            <p:txEl>
                                              <p:pRg st="5" end="5"/>
                                            </p:txEl>
                                          </p:spTgt>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6154">
                                            <p:txEl>
                                              <p:pRg st="6" end="6"/>
                                            </p:txEl>
                                          </p:spTgt>
                                        </p:tgtEl>
                                        <p:attrNameLst>
                                          <p:attrName>style.visibility</p:attrName>
                                        </p:attrNameLst>
                                      </p:cBhvr>
                                      <p:to>
                                        <p:strVal val="hidden"/>
                                      </p:to>
                                    </p:set>
                                  </p:childTnLst>
                                </p:cTn>
                              </p:par>
                              <p:par>
                                <p:cTn id="121" presetID="1" presetClass="exit" presetSubtype="0" fill="hold" nodeType="withEffect">
                                  <p:stCondLst>
                                    <p:cond delay="0"/>
                                  </p:stCondLst>
                                  <p:childTnLst>
                                    <p:set>
                                      <p:cBhvr>
                                        <p:cTn id="122" dur="1" fill="hold">
                                          <p:stCondLst>
                                            <p:cond delay="0"/>
                                          </p:stCondLst>
                                        </p:cTn>
                                        <p:tgtEl>
                                          <p:spTgt spid="6154">
                                            <p:txEl>
                                              <p:pRg st="7" end="7"/>
                                            </p:txEl>
                                          </p:spTgt>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6154">
                                            <p:txEl>
                                              <p:pRg st="8" end="8"/>
                                            </p:txEl>
                                          </p:spTgt>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6154">
                                            <p:txEl>
                                              <p:pRg st="9" end="9"/>
                                            </p:txEl>
                                          </p:spTgt>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2"/>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3"/>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4"/>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5"/>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18"/>
                                        </p:tgtEl>
                                        <p:attrNameLst>
                                          <p:attrName>style.visibility</p:attrName>
                                        </p:attrNameLst>
                                      </p:cBhvr>
                                      <p:to>
                                        <p:strVal val="hidden"/>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3119"/>
                                        </p:tgtEl>
                                        <p:attrNameLst>
                                          <p:attrName>style.visibility</p:attrName>
                                        </p:attrNameLst>
                                      </p:cBhvr>
                                      <p:to>
                                        <p:strVal val="visible"/>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3120"/>
                                        </p:tgtEl>
                                        <p:attrNameLst>
                                          <p:attrName>style.visibility</p:attrName>
                                        </p:attrNameLst>
                                      </p:cBhvr>
                                      <p:to>
                                        <p:strVal val="visible"/>
                                      </p:to>
                                    </p:se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3121"/>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3125"/>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3124"/>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3123"/>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3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 grpId="0" animBg="1"/>
      <p:bldP spid="2" grpId="1" animBg="1"/>
      <p:bldP spid="3" grpId="0" animBg="1"/>
      <p:bldP spid="3" grpId="1" animBg="1"/>
      <p:bldP spid="4" grpId="0" animBg="1"/>
      <p:bldP spid="4" grpId="1" animBg="1"/>
      <p:bldP spid="5" grpId="0" animBg="1"/>
      <p:bldP spid="5" grpId="1" animBg="1"/>
      <p:bldP spid="3119" grpId="0" animBg="1"/>
      <p:bldP spid="3120" grpId="0"/>
      <p:bldP spid="31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96CF4854-8705-406A-88C0-437B17E2EA42}"/>
              </a:ext>
            </a:extLst>
          </p:cNvPr>
          <p:cNvSpPr>
            <a:spLocks noGrp="1" noChangeArrowheads="1"/>
          </p:cNvSpPr>
          <p:nvPr>
            <p:ph type="title"/>
          </p:nvPr>
        </p:nvSpPr>
        <p:spPr>
          <a:xfrm>
            <a:off x="0" y="457200"/>
            <a:ext cx="9144000" cy="762000"/>
          </a:xfrm>
          <a:solidFill>
            <a:srgbClr val="CCFF66"/>
          </a:solidFill>
        </p:spPr>
        <p:txBody>
          <a:bodyPr/>
          <a:lstStyle/>
          <a:p>
            <a:pPr algn="l"/>
            <a:r>
              <a:rPr lang="en-US" altLang="en-US" sz="2000" b="1" i="1">
                <a:solidFill>
                  <a:schemeClr val="accent2"/>
                </a:solidFill>
                <a:latin typeface="Times New Roman" panose="02020603050405020304" pitchFamily="18" charset="0"/>
              </a:rPr>
              <a:t>Match the names in column A with the task in column B.Then write the full sentences</a:t>
            </a:r>
            <a:r>
              <a:rPr lang="en-US" altLang="en-US" sz="2400" b="1" i="1">
                <a:solidFill>
                  <a:schemeClr val="accent2"/>
                </a:solidFill>
                <a:latin typeface="Times New Roman" panose="02020603050405020304" pitchFamily="18" charset="0"/>
              </a:rPr>
              <a:t>.</a:t>
            </a:r>
          </a:p>
        </p:txBody>
      </p:sp>
      <p:sp>
        <p:nvSpPr>
          <p:cNvPr id="186371" name="Rectangle 3">
            <a:extLst>
              <a:ext uri="{FF2B5EF4-FFF2-40B4-BE49-F238E27FC236}">
                <a16:creationId xmlns:a16="http://schemas.microsoft.com/office/drawing/2014/main" id="{74BDA9B8-4C34-4E06-BC58-13D67BD39D67}"/>
              </a:ext>
            </a:extLst>
          </p:cNvPr>
          <p:cNvSpPr>
            <a:spLocks noGrp="1" noChangeArrowheads="1"/>
          </p:cNvSpPr>
          <p:nvPr>
            <p:ph type="body" sz="half" idx="1"/>
          </p:nvPr>
        </p:nvSpPr>
        <p:spPr>
          <a:xfrm>
            <a:off x="457200" y="1295400"/>
            <a:ext cx="2362200" cy="5257800"/>
          </a:xfrm>
          <a:solidFill>
            <a:srgbClr val="00FFCC"/>
          </a:solidFill>
          <a:ln>
            <a:solidFill>
              <a:schemeClr val="bg1"/>
            </a:solidFill>
            <a:miter lim="800000"/>
            <a:headEnd/>
            <a:tailEnd/>
          </a:ln>
        </p:spPr>
        <p:txBody>
          <a:bodyPr/>
          <a:lstStyle/>
          <a:p>
            <a:pPr marL="533400" indent="-533400">
              <a:buClr>
                <a:srgbClr val="99FF33"/>
              </a:buClr>
              <a:buFont typeface="Wingdings" panose="05000000000000000000" pitchFamily="2" charset="2"/>
              <a:buNone/>
            </a:pPr>
            <a:r>
              <a:rPr lang="en-US" altLang="en-US" sz="2400">
                <a:latin typeface="Times New Roman" panose="02020603050405020304" pitchFamily="18" charset="0"/>
              </a:rPr>
              <a:t>1. Group 1</a:t>
            </a:r>
          </a:p>
          <a:p>
            <a:pPr marL="533400" indent="-533400">
              <a:buClr>
                <a:srgbClr val="99FF33"/>
              </a:buClr>
              <a:buFont typeface="Wingdings" panose="05000000000000000000" pitchFamily="2" charset="2"/>
              <a:buNone/>
            </a:pPr>
            <a:endParaRPr lang="en-US" altLang="en-US" sz="2400">
              <a:latin typeface="Times New Roman" panose="02020603050405020304" pitchFamily="18" charset="0"/>
            </a:endParaRPr>
          </a:p>
          <a:p>
            <a:pPr marL="533400" indent="-533400">
              <a:buClr>
                <a:srgbClr val="99FF33"/>
              </a:buClr>
              <a:buFont typeface="Wingdings" panose="05000000000000000000" pitchFamily="2" charset="2"/>
              <a:buNone/>
            </a:pPr>
            <a:r>
              <a:rPr lang="en-US" altLang="en-US" sz="2400">
                <a:latin typeface="Times New Roman" panose="02020603050405020304" pitchFamily="18" charset="0"/>
              </a:rPr>
              <a:t>2. Group 2</a:t>
            </a:r>
          </a:p>
          <a:p>
            <a:pPr marL="533400" indent="-533400">
              <a:buClr>
                <a:srgbClr val="99FF33"/>
              </a:buClr>
              <a:buFont typeface="Wingdings" panose="05000000000000000000" pitchFamily="2" charset="2"/>
              <a:buNone/>
            </a:pPr>
            <a:endParaRPr lang="en-US" altLang="en-US" sz="2400">
              <a:latin typeface="Times New Roman" panose="02020603050405020304" pitchFamily="18" charset="0"/>
            </a:endParaRPr>
          </a:p>
          <a:p>
            <a:pPr marL="533400" indent="-533400">
              <a:buClr>
                <a:srgbClr val="99FF33"/>
              </a:buClr>
              <a:buFont typeface="Wingdings" panose="05000000000000000000" pitchFamily="2" charset="2"/>
              <a:buNone/>
            </a:pPr>
            <a:r>
              <a:rPr lang="en-US" altLang="en-US" sz="2400">
                <a:latin typeface="Times New Roman" panose="02020603050405020304" pitchFamily="18" charset="0"/>
              </a:rPr>
              <a:t>3. Group 3</a:t>
            </a:r>
          </a:p>
          <a:p>
            <a:pPr marL="533400" indent="-533400">
              <a:buClr>
                <a:srgbClr val="99FF33"/>
              </a:buClr>
              <a:buFont typeface="Wingdings" panose="05000000000000000000" pitchFamily="2" charset="2"/>
              <a:buNone/>
            </a:pPr>
            <a:endParaRPr lang="en-US" altLang="en-US" sz="2400">
              <a:latin typeface="Times New Roman" panose="02020603050405020304" pitchFamily="18" charset="0"/>
            </a:endParaRPr>
          </a:p>
          <a:p>
            <a:pPr marL="533400" indent="-533400">
              <a:buClr>
                <a:srgbClr val="99FF33"/>
              </a:buClr>
              <a:buFont typeface="Wingdings" panose="05000000000000000000" pitchFamily="2" charset="2"/>
              <a:buNone/>
            </a:pPr>
            <a:r>
              <a:rPr lang="en-US" altLang="en-US" sz="2400">
                <a:latin typeface="Times New Roman" panose="02020603050405020304" pitchFamily="18" charset="0"/>
              </a:rPr>
              <a:t>4. Mr. Jones</a:t>
            </a:r>
          </a:p>
          <a:p>
            <a:pPr marL="533400" indent="-533400">
              <a:buClr>
                <a:srgbClr val="99FF33"/>
              </a:buClr>
              <a:buFont typeface="Wingdings" panose="05000000000000000000" pitchFamily="2" charset="2"/>
              <a:buNone/>
            </a:pPr>
            <a:endParaRPr lang="en-US" altLang="en-US" sz="2400">
              <a:latin typeface="Times New Roman" panose="02020603050405020304" pitchFamily="18" charset="0"/>
            </a:endParaRPr>
          </a:p>
          <a:p>
            <a:pPr marL="533400" indent="-533400">
              <a:buClr>
                <a:srgbClr val="99FF33"/>
              </a:buClr>
              <a:buFont typeface="Wingdings" panose="05000000000000000000" pitchFamily="2" charset="2"/>
              <a:buNone/>
            </a:pPr>
            <a:r>
              <a:rPr lang="en-US" altLang="en-US" sz="2400">
                <a:latin typeface="Times New Roman" panose="02020603050405020304" pitchFamily="18" charset="0"/>
              </a:rPr>
              <a:t>5. Mrs. Smith</a:t>
            </a:r>
          </a:p>
          <a:p>
            <a:pPr marL="533400" indent="-533400">
              <a:buClr>
                <a:srgbClr val="99FF33"/>
              </a:buClr>
              <a:buFont typeface="Wingdings" panose="05000000000000000000" pitchFamily="2" charset="2"/>
              <a:buNone/>
            </a:pPr>
            <a:endParaRPr lang="en-US" altLang="en-US" sz="2400">
              <a:latin typeface="Times New Roman" panose="02020603050405020304" pitchFamily="18" charset="0"/>
            </a:endParaRPr>
          </a:p>
          <a:p>
            <a:pPr marL="533400" indent="-533400">
              <a:buClr>
                <a:srgbClr val="99FF33"/>
              </a:buClr>
              <a:buFont typeface="Wingdings" panose="05000000000000000000" pitchFamily="2" charset="2"/>
              <a:buNone/>
            </a:pPr>
            <a:r>
              <a:rPr lang="en-US" altLang="en-US" sz="2400">
                <a:latin typeface="Times New Roman" panose="02020603050405020304" pitchFamily="18" charset="0"/>
              </a:rPr>
              <a:t>6. Mr. Brown</a:t>
            </a:r>
          </a:p>
          <a:p>
            <a:pPr marL="533400" indent="-533400">
              <a:buClr>
                <a:srgbClr val="99FF33"/>
              </a:buClr>
              <a:buFont typeface="Wingdings" panose="05000000000000000000" pitchFamily="2" charset="2"/>
              <a:buNone/>
            </a:pPr>
            <a:endParaRPr lang="en-US" altLang="en-US" sz="2400">
              <a:latin typeface="Times New Roman" panose="02020603050405020304" pitchFamily="18" charset="0"/>
            </a:endParaRPr>
          </a:p>
        </p:txBody>
      </p:sp>
      <p:sp>
        <p:nvSpPr>
          <p:cNvPr id="9" name="TextBox 8">
            <a:extLst>
              <a:ext uri="{FF2B5EF4-FFF2-40B4-BE49-F238E27FC236}">
                <a16:creationId xmlns:a16="http://schemas.microsoft.com/office/drawing/2014/main" id="{077EC5FC-9297-432F-9432-AB943E4C7F4F}"/>
              </a:ext>
            </a:extLst>
          </p:cNvPr>
          <p:cNvSpPr txBox="1">
            <a:spLocks noChangeArrowheads="1"/>
          </p:cNvSpPr>
          <p:nvPr/>
        </p:nvSpPr>
        <p:spPr bwMode="auto">
          <a:xfrm>
            <a:off x="0" y="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2400" b="1" u="sng">
                <a:solidFill>
                  <a:srgbClr val="000066"/>
                </a:solidFill>
                <a:latin typeface="Comic Sans MS" panose="030F0702030302020204" pitchFamily="66" charset="0"/>
              </a:rPr>
              <a:t>2.Matching prediction:</a:t>
            </a:r>
          </a:p>
        </p:txBody>
      </p:sp>
      <p:sp>
        <p:nvSpPr>
          <p:cNvPr id="186373" name="Rectangle 5">
            <a:extLst>
              <a:ext uri="{FF2B5EF4-FFF2-40B4-BE49-F238E27FC236}">
                <a16:creationId xmlns:a16="http://schemas.microsoft.com/office/drawing/2014/main" id="{1D97A2CF-2E7C-4732-BD53-1656AF10FEBA}"/>
              </a:ext>
            </a:extLst>
          </p:cNvPr>
          <p:cNvSpPr>
            <a:spLocks noGrp="1" noChangeArrowheads="1"/>
          </p:cNvSpPr>
          <p:nvPr>
            <p:ph type="body" sz="half" idx="2"/>
          </p:nvPr>
        </p:nvSpPr>
        <p:spPr>
          <a:xfrm>
            <a:off x="5029200" y="1219200"/>
            <a:ext cx="3962400" cy="5410200"/>
          </a:xfrm>
          <a:solidFill>
            <a:srgbClr val="FF99CC"/>
          </a:solidFill>
          <a:ln>
            <a:solidFill>
              <a:schemeClr val="bg1"/>
            </a:solidFill>
            <a:miter lim="800000"/>
            <a:headEnd/>
            <a:tailEnd/>
          </a:ln>
        </p:spPr>
        <p:txBody>
          <a:bodyPr/>
          <a:lstStyle/>
          <a:p>
            <a:pPr>
              <a:buFontTx/>
              <a:buNone/>
            </a:pPr>
            <a:r>
              <a:rPr lang="en-US" altLang="en-US" sz="2400" i="1"/>
              <a:t>a) Collect all the bags and take them to the garbage dump</a:t>
            </a:r>
          </a:p>
          <a:p>
            <a:pPr>
              <a:buFontTx/>
              <a:buNone/>
            </a:pPr>
            <a:r>
              <a:rPr lang="en-US" altLang="en-US" sz="2400" i="1"/>
              <a:t>b)Check among the rocks.</a:t>
            </a:r>
          </a:p>
          <a:p>
            <a:pPr>
              <a:buFontTx/>
              <a:buNone/>
            </a:pPr>
            <a:r>
              <a:rPr lang="en-US" altLang="en-US" sz="2400" i="1"/>
              <a:t>c) Provide a picnic lunch for everyone.</a:t>
            </a:r>
          </a:p>
          <a:p>
            <a:pPr>
              <a:buFontTx/>
              <a:buNone/>
            </a:pPr>
            <a:r>
              <a:rPr lang="en-US" altLang="en-US" sz="2400" i="1"/>
              <a:t>d)Give out the bags.</a:t>
            </a:r>
          </a:p>
          <a:p>
            <a:endParaRPr lang="en-US" altLang="en-US" sz="2400" i="1"/>
          </a:p>
          <a:p>
            <a:pPr>
              <a:buFontTx/>
              <a:buNone/>
            </a:pPr>
            <a:r>
              <a:rPr lang="en-US" altLang="en-US" sz="2400" i="1"/>
              <a:t>e)Check the sand.</a:t>
            </a:r>
          </a:p>
          <a:p>
            <a:endParaRPr lang="en-US" altLang="en-US" sz="2400" i="1"/>
          </a:p>
          <a:p>
            <a:pPr>
              <a:buFontTx/>
              <a:buNone/>
            </a:pPr>
            <a:r>
              <a:rPr lang="en-US" altLang="en-US" sz="2400" i="1"/>
              <a:t>f)Walk along the shore</a:t>
            </a:r>
            <a:r>
              <a:rPr lang="en-US" altLang="en-US" sz="2400"/>
              <a:t>.</a:t>
            </a:r>
          </a:p>
        </p:txBody>
      </p:sp>
      <p:sp>
        <p:nvSpPr>
          <p:cNvPr id="186374" name="Text Box 6">
            <a:extLst>
              <a:ext uri="{FF2B5EF4-FFF2-40B4-BE49-F238E27FC236}">
                <a16:creationId xmlns:a16="http://schemas.microsoft.com/office/drawing/2014/main" id="{703D709F-588C-4B02-99BB-FE7BDDA1A85C}"/>
              </a:ext>
            </a:extLst>
          </p:cNvPr>
          <p:cNvSpPr txBox="1">
            <a:spLocks noChangeArrowheads="1"/>
          </p:cNvSpPr>
          <p:nvPr/>
        </p:nvSpPr>
        <p:spPr bwMode="auto">
          <a:xfrm>
            <a:off x="669925" y="65944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86376" name="AutoShape 8">
            <a:hlinkClick r:id="rId2" action="ppaction://hlinksldjump" highlightClick="1"/>
            <a:extLst>
              <a:ext uri="{FF2B5EF4-FFF2-40B4-BE49-F238E27FC236}">
                <a16:creationId xmlns:a16="http://schemas.microsoft.com/office/drawing/2014/main" id="{013B1E92-4598-491B-8E18-647E9D64BA91}"/>
              </a:ext>
            </a:extLst>
          </p:cNvPr>
          <p:cNvSpPr>
            <a:spLocks noChangeArrowheads="1"/>
          </p:cNvSpPr>
          <p:nvPr/>
        </p:nvSpPr>
        <p:spPr bwMode="auto">
          <a:xfrm>
            <a:off x="6934200" y="6400800"/>
            <a:ext cx="762000" cy="457200"/>
          </a:xfrm>
          <a:prstGeom prst="actionButtonE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sp>
        <p:nvSpPr>
          <p:cNvPr id="186377" name="Line 9">
            <a:extLst>
              <a:ext uri="{FF2B5EF4-FFF2-40B4-BE49-F238E27FC236}">
                <a16:creationId xmlns:a16="http://schemas.microsoft.com/office/drawing/2014/main" id="{9144624D-3772-43F7-93F9-E192BA044576}"/>
              </a:ext>
            </a:extLst>
          </p:cNvPr>
          <p:cNvSpPr>
            <a:spLocks noChangeShapeType="1"/>
          </p:cNvSpPr>
          <p:nvPr/>
        </p:nvSpPr>
        <p:spPr bwMode="auto">
          <a:xfrm>
            <a:off x="1981200" y="1600200"/>
            <a:ext cx="3048000" cy="396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186378" name="Line 10">
            <a:extLst>
              <a:ext uri="{FF2B5EF4-FFF2-40B4-BE49-F238E27FC236}">
                <a16:creationId xmlns:a16="http://schemas.microsoft.com/office/drawing/2014/main" id="{E4E22A46-86E4-42B5-A2DC-396F2E87FEA1}"/>
              </a:ext>
            </a:extLst>
          </p:cNvPr>
          <p:cNvSpPr>
            <a:spLocks noChangeShapeType="1"/>
          </p:cNvSpPr>
          <p:nvPr/>
        </p:nvSpPr>
        <p:spPr bwMode="auto">
          <a:xfrm>
            <a:off x="1905000" y="2438400"/>
            <a:ext cx="3124200" cy="2286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186379" name="Line 11">
            <a:extLst>
              <a:ext uri="{FF2B5EF4-FFF2-40B4-BE49-F238E27FC236}">
                <a16:creationId xmlns:a16="http://schemas.microsoft.com/office/drawing/2014/main" id="{27575E94-14D7-4587-81C0-D885E4BED2BB}"/>
              </a:ext>
            </a:extLst>
          </p:cNvPr>
          <p:cNvSpPr>
            <a:spLocks noChangeShapeType="1"/>
          </p:cNvSpPr>
          <p:nvPr/>
        </p:nvSpPr>
        <p:spPr bwMode="auto">
          <a:xfrm flipV="1">
            <a:off x="2057400" y="2667000"/>
            <a:ext cx="3048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186380" name="Line 12">
            <a:extLst>
              <a:ext uri="{FF2B5EF4-FFF2-40B4-BE49-F238E27FC236}">
                <a16:creationId xmlns:a16="http://schemas.microsoft.com/office/drawing/2014/main" id="{07A47DDF-FF0A-4E81-B092-3C3080E79236}"/>
              </a:ext>
            </a:extLst>
          </p:cNvPr>
          <p:cNvSpPr>
            <a:spLocks noChangeShapeType="1"/>
          </p:cNvSpPr>
          <p:nvPr/>
        </p:nvSpPr>
        <p:spPr bwMode="auto">
          <a:xfrm flipV="1">
            <a:off x="2209800" y="1524000"/>
            <a:ext cx="2819400" cy="2667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186381" name="Line 13">
            <a:extLst>
              <a:ext uri="{FF2B5EF4-FFF2-40B4-BE49-F238E27FC236}">
                <a16:creationId xmlns:a16="http://schemas.microsoft.com/office/drawing/2014/main" id="{C4D5C761-2429-4B7A-BC1D-AE39A5E63327}"/>
              </a:ext>
            </a:extLst>
          </p:cNvPr>
          <p:cNvSpPr>
            <a:spLocks noChangeShapeType="1"/>
          </p:cNvSpPr>
          <p:nvPr/>
        </p:nvSpPr>
        <p:spPr bwMode="auto">
          <a:xfrm flipV="1">
            <a:off x="2362200" y="3048000"/>
            <a:ext cx="2743200" cy="2057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186383" name="Line 15">
            <a:extLst>
              <a:ext uri="{FF2B5EF4-FFF2-40B4-BE49-F238E27FC236}">
                <a16:creationId xmlns:a16="http://schemas.microsoft.com/office/drawing/2014/main" id="{D7F14C1E-9A6B-4502-A7F9-F9A21AD71D33}"/>
              </a:ext>
            </a:extLst>
          </p:cNvPr>
          <p:cNvSpPr>
            <a:spLocks noChangeShapeType="1"/>
          </p:cNvSpPr>
          <p:nvPr/>
        </p:nvSpPr>
        <p:spPr bwMode="auto">
          <a:xfrm flipV="1">
            <a:off x="2362200" y="3886200"/>
            <a:ext cx="2590800" cy="2057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186384" name="AutoShape 16">
            <a:hlinkClick r:id="rId3" action="ppaction://hlinksldjump" highlightClick="1"/>
            <a:extLst>
              <a:ext uri="{FF2B5EF4-FFF2-40B4-BE49-F238E27FC236}">
                <a16:creationId xmlns:a16="http://schemas.microsoft.com/office/drawing/2014/main" id="{6E7AFC69-70E2-47C4-9ECA-ED89446607DD}"/>
              </a:ext>
            </a:extLst>
          </p:cNvPr>
          <p:cNvSpPr>
            <a:spLocks noChangeArrowheads="1"/>
          </p:cNvSpPr>
          <p:nvPr/>
        </p:nvSpPr>
        <p:spPr bwMode="auto">
          <a:xfrm>
            <a:off x="8229600" y="6400800"/>
            <a:ext cx="609600" cy="457200"/>
          </a:xfrm>
          <a:prstGeom prst="actionButtonE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63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63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637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638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638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6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E38B602-2F23-4861-A295-824A501B0480}"/>
              </a:ext>
            </a:extLst>
          </p:cNvPr>
          <p:cNvSpPr>
            <a:spLocks noGrp="1" noChangeArrowheads="1"/>
          </p:cNvSpPr>
          <p:nvPr>
            <p:ph type="title"/>
          </p:nvPr>
        </p:nvSpPr>
        <p:spPr>
          <a:xfrm>
            <a:off x="0" y="457200"/>
            <a:ext cx="9144000" cy="1828800"/>
          </a:xfrm>
          <a:solidFill>
            <a:schemeClr val="accent2"/>
          </a:solidFill>
          <a:ln>
            <a:solidFill>
              <a:schemeClr val="hlink"/>
            </a:solidFill>
            <a:miter lim="800000"/>
            <a:headEnd/>
            <a:tailEnd/>
          </a:ln>
        </p:spPr>
        <p:txBody>
          <a:bodyPr/>
          <a:lstStyle/>
          <a:p>
            <a:pPr algn="l"/>
            <a:r>
              <a:rPr lang="en-US" altLang="en-US" sz="2400" i="1">
                <a:solidFill>
                  <a:srgbClr val="800000"/>
                </a:solidFill>
                <a:latin typeface="Times New Roman" panose="02020603050405020304" pitchFamily="18" charset="0"/>
              </a:rPr>
              <a:t>Mr. Brown and some volunteer conservationists are  going to clean the beach. Listen and read and find out what of them is going to do. What does Mr. Brown want to happen to the beach?</a:t>
            </a:r>
            <a:r>
              <a:rPr lang="en-US" altLang="en-US" sz="2800">
                <a:solidFill>
                  <a:srgbClr val="FFFF00"/>
                </a:solidFill>
                <a:latin typeface="Times New Roman" panose="02020603050405020304" pitchFamily="18" charset="0"/>
              </a:rPr>
              <a:t> </a:t>
            </a:r>
          </a:p>
        </p:txBody>
      </p:sp>
      <p:sp>
        <p:nvSpPr>
          <p:cNvPr id="23555" name="AutoShape 3">
            <a:hlinkClick r:id="" action="ppaction://noaction" highlightClick="1">
              <a:snd r:embed="rId2" name="06B.wav"/>
            </a:hlinkClick>
            <a:extLst>
              <a:ext uri="{FF2B5EF4-FFF2-40B4-BE49-F238E27FC236}">
                <a16:creationId xmlns:a16="http://schemas.microsoft.com/office/drawing/2014/main" id="{D543FD5C-7677-461E-9607-3FD838E39BCD}"/>
              </a:ext>
            </a:extLst>
          </p:cNvPr>
          <p:cNvSpPr>
            <a:spLocks noChangeArrowheads="1"/>
          </p:cNvSpPr>
          <p:nvPr/>
        </p:nvSpPr>
        <p:spPr bwMode="auto">
          <a:xfrm>
            <a:off x="8839200" y="0"/>
            <a:ext cx="304800" cy="381000"/>
          </a:xfrm>
          <a:prstGeom prst="actionButtonSou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sp>
        <p:nvSpPr>
          <p:cNvPr id="6156" name="Text Box 12">
            <a:extLst>
              <a:ext uri="{FF2B5EF4-FFF2-40B4-BE49-F238E27FC236}">
                <a16:creationId xmlns:a16="http://schemas.microsoft.com/office/drawing/2014/main" id="{9174FF89-1711-45BD-AE0E-FD00F17BB574}"/>
              </a:ext>
            </a:extLst>
          </p:cNvPr>
          <p:cNvSpPr txBox="1">
            <a:spLocks noChangeArrowheads="1"/>
          </p:cNvSpPr>
          <p:nvPr/>
        </p:nvSpPr>
        <p:spPr bwMode="auto">
          <a:xfrm>
            <a:off x="0" y="2124075"/>
            <a:ext cx="9144000" cy="3971925"/>
          </a:xfrm>
          <a:prstGeom prst="rect">
            <a:avLst/>
          </a:prstGeom>
          <a:solidFill>
            <a:srgbClr val="FFCCFF"/>
          </a:solidFill>
          <a:ln w="9525">
            <a:solidFill>
              <a:srgbClr val="FF99CC"/>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i="1">
                <a:solidFill>
                  <a:srgbClr val="000000"/>
                </a:solidFill>
                <a:latin typeface="Script MT Bold" panose="03040602040607080904" pitchFamily="66" charset="0"/>
              </a:rPr>
              <a:t>Mr. Brown is talking to some volunteer conservationists.</a:t>
            </a:r>
          </a:p>
          <a:p>
            <a:pPr algn="just" eaLnBrk="1" hangingPunct="1">
              <a:spcBef>
                <a:spcPct val="50000"/>
              </a:spcBef>
            </a:pPr>
            <a:r>
              <a:rPr lang="en-US" altLang="en-US" sz="2000" i="1">
                <a:solidFill>
                  <a:srgbClr val="000000"/>
                </a:solidFill>
              </a:rPr>
              <a:t>“ I want everyone to listen carefully, please. First of all, I’d like you to divide into three groups. Each group should take five plastic bags. Once you have filled a bag, come back to me as you will need another. I need group one to walk along the shore. Group two should check the sand, and group three has to check among the rocks. Mr. Jones is going to collect all the bags and take them to the garbage dump. Mrs. Smith has kindly provided a picnic lunch for us, but we won’t eat until the whole area is clean. If you can’t find your place, I will help you get there with this map. Don’t worry. … uh … I’m disappointed that people have spoiled this area. However, we are here to do something about this pollution. We must all work very hard. And, if we work hard, we’ll make this beach a clean and beautiful place again. OK. Now, let’s get started.”  </a:t>
            </a:r>
          </a:p>
        </p:txBody>
      </p:sp>
      <p:sp>
        <p:nvSpPr>
          <p:cNvPr id="16" name="WordArt 6">
            <a:extLst>
              <a:ext uri="{FF2B5EF4-FFF2-40B4-BE49-F238E27FC236}">
                <a16:creationId xmlns:a16="http://schemas.microsoft.com/office/drawing/2014/main" id="{19822725-CFC3-4AC3-B1C5-A27095AA28F7}"/>
              </a:ext>
            </a:extLst>
          </p:cNvPr>
          <p:cNvSpPr>
            <a:spLocks noChangeArrowheads="1" noChangeShapeType="1" noTextEdit="1"/>
          </p:cNvSpPr>
          <p:nvPr/>
        </p:nvSpPr>
        <p:spPr bwMode="auto">
          <a:xfrm>
            <a:off x="1981200" y="0"/>
            <a:ext cx="4038600" cy="457200"/>
          </a:xfrm>
          <a:prstGeom prst="rect">
            <a:avLst/>
          </a:prstGeom>
        </p:spPr>
        <p:txBody>
          <a:bodyPr wrap="none" fromWordArt="1">
            <a:prstTxWarp prst="textPlain">
              <a:avLst>
                <a:gd name="adj" fmla="val 50000"/>
              </a:avLst>
            </a:prstTxWarp>
          </a:bodyPr>
          <a:lstStyle/>
          <a:p>
            <a:pPr algn="ctr"/>
            <a:r>
              <a:rPr lang="en-SG" sz="3200" b="1" kern="10">
                <a:ln w="9525">
                  <a:solidFill>
                    <a:srgbClr val="FFCC00"/>
                  </a:solidFill>
                  <a:round/>
                  <a:headEnd/>
                  <a:tailEnd/>
                </a:ln>
                <a:solidFill>
                  <a:srgbClr val="990000"/>
                </a:solidFill>
                <a:effectLst>
                  <a:outerShdw dist="35921" dir="2700000" algn="ctr" rotWithShape="0">
                    <a:srgbClr val="C0C0C0">
                      <a:alpha val="79999"/>
                    </a:srgbClr>
                  </a:outerShdw>
                </a:effectLst>
                <a:latin typeface="Monotype Corsiva" panose="03010101010201010101" pitchFamily="66" charset="0"/>
              </a:rPr>
              <a:t>Listen and Read</a:t>
            </a:r>
          </a:p>
        </p:txBody>
      </p:sp>
      <p:sp>
        <p:nvSpPr>
          <p:cNvPr id="23559" name="Text Box 7">
            <a:extLst>
              <a:ext uri="{FF2B5EF4-FFF2-40B4-BE49-F238E27FC236}">
                <a16:creationId xmlns:a16="http://schemas.microsoft.com/office/drawing/2014/main" id="{B1CA4810-DCAB-411C-AEE6-488B766786C8}"/>
              </a:ext>
            </a:extLst>
          </p:cNvPr>
          <p:cNvSpPr txBox="1">
            <a:spLocks noChangeArrowheads="1"/>
          </p:cNvSpPr>
          <p:nvPr/>
        </p:nvSpPr>
        <p:spPr bwMode="auto">
          <a:xfrm>
            <a:off x="0" y="-23813"/>
            <a:ext cx="1905000" cy="457201"/>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u="sng">
                <a:solidFill>
                  <a:srgbClr val="000066"/>
                </a:solidFill>
              </a:rPr>
              <a:t>3.Practice:</a:t>
            </a:r>
          </a:p>
        </p:txBody>
      </p:sp>
      <p:sp>
        <p:nvSpPr>
          <p:cNvPr id="23560" name="AutoShape 8">
            <a:hlinkClick r:id="rId3" action="ppaction://hlinksldjump" highlightClick="1"/>
            <a:extLst>
              <a:ext uri="{FF2B5EF4-FFF2-40B4-BE49-F238E27FC236}">
                <a16:creationId xmlns:a16="http://schemas.microsoft.com/office/drawing/2014/main" id="{5C7234E0-056A-482A-9579-1297AD5120BA}"/>
              </a:ext>
            </a:extLst>
          </p:cNvPr>
          <p:cNvSpPr>
            <a:spLocks noChangeArrowheads="1"/>
          </p:cNvSpPr>
          <p:nvPr/>
        </p:nvSpPr>
        <p:spPr bwMode="auto">
          <a:xfrm>
            <a:off x="8534400" y="6248400"/>
            <a:ext cx="609600" cy="6096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iterate type="wd">
                                    <p:tmPct val="10000"/>
                                  </p:iterate>
                                  <p:childTnLst>
                                    <p:set>
                                      <p:cBhvr>
                                        <p:cTn id="6" dur="1" fill="hold">
                                          <p:stCondLst>
                                            <p:cond delay="0"/>
                                          </p:stCondLst>
                                        </p:cTn>
                                        <p:tgtEl>
                                          <p:spTgt spid="23554"/>
                                        </p:tgtEl>
                                        <p:attrNameLst>
                                          <p:attrName>style.visibility</p:attrName>
                                        </p:attrNameLst>
                                      </p:cBhvr>
                                      <p:to>
                                        <p:strVal val="visible"/>
                                      </p:to>
                                    </p:set>
                                    <p:animEffect transition="in" filter="diamond(in)">
                                      <p:cBhvr>
                                        <p:cTn id="7" dur="10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6156"/>
                                        </p:tgtEl>
                                        <p:attrNameLst>
                                          <p:attrName>style.visibility</p:attrName>
                                        </p:attrNameLst>
                                      </p:cBhvr>
                                      <p:to>
                                        <p:strVal val="visible"/>
                                      </p:to>
                                    </p:set>
                                    <p:animEffect transition="in" filter="checkerboard(down)">
                                      <p:cBhvr>
                                        <p:cTn id="12" dur="1000"/>
                                        <p:tgtEl>
                                          <p:spTgt spid="6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61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24345FB-0F0A-4A1E-BC3E-A8F7916476C3}"/>
              </a:ext>
            </a:extLst>
          </p:cNvPr>
          <p:cNvSpPr>
            <a:spLocks noChangeArrowheads="1"/>
          </p:cNvSpPr>
          <p:nvPr/>
        </p:nvSpPr>
        <p:spPr bwMode="auto">
          <a:xfrm>
            <a:off x="0" y="0"/>
            <a:ext cx="8991600" cy="990600"/>
          </a:xfrm>
          <a:prstGeom prst="rect">
            <a:avLst/>
          </a:prstGeom>
          <a:solidFill>
            <a:srgbClr val="FFFF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vi-VN" altLang="en-US">
              <a:solidFill>
                <a:srgbClr val="66FFFF"/>
              </a:solidFill>
            </a:endParaRPr>
          </a:p>
        </p:txBody>
      </p:sp>
      <p:sp>
        <p:nvSpPr>
          <p:cNvPr id="6147" name="Rectangle 3">
            <a:extLst>
              <a:ext uri="{FF2B5EF4-FFF2-40B4-BE49-F238E27FC236}">
                <a16:creationId xmlns:a16="http://schemas.microsoft.com/office/drawing/2014/main" id="{4DA6ED89-19C7-4435-954D-89BAF3832674}"/>
              </a:ext>
            </a:extLst>
          </p:cNvPr>
          <p:cNvSpPr>
            <a:spLocks noChangeArrowheads="1"/>
          </p:cNvSpPr>
          <p:nvPr/>
        </p:nvSpPr>
        <p:spPr bwMode="auto">
          <a:xfrm>
            <a:off x="0" y="990600"/>
            <a:ext cx="2438400" cy="5791200"/>
          </a:xfrm>
          <a:prstGeom prst="rect">
            <a:avLst/>
          </a:prstGeom>
          <a:solidFill>
            <a:srgbClr val="CCFFCC"/>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6154" name="Text Box 10">
            <a:extLst>
              <a:ext uri="{FF2B5EF4-FFF2-40B4-BE49-F238E27FC236}">
                <a16:creationId xmlns:a16="http://schemas.microsoft.com/office/drawing/2014/main" id="{AD44FA2B-9072-4D0F-8329-52FFAF8949DA}"/>
              </a:ext>
            </a:extLst>
          </p:cNvPr>
          <p:cNvSpPr txBox="1">
            <a:spLocks noChangeArrowheads="1"/>
          </p:cNvSpPr>
          <p:nvPr/>
        </p:nvSpPr>
        <p:spPr bwMode="auto">
          <a:xfrm>
            <a:off x="609600" y="17526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tLang="en-US">
              <a:latin typeface="Arial" panose="020B0604020202020204" pitchFamily="34" charset="0"/>
            </a:endParaRPr>
          </a:p>
        </p:txBody>
      </p:sp>
      <p:sp>
        <p:nvSpPr>
          <p:cNvPr id="6155" name="Text Box 11">
            <a:extLst>
              <a:ext uri="{FF2B5EF4-FFF2-40B4-BE49-F238E27FC236}">
                <a16:creationId xmlns:a16="http://schemas.microsoft.com/office/drawing/2014/main" id="{44954AA7-9EEB-44AB-9197-BA1F0D8A92B4}"/>
              </a:ext>
            </a:extLst>
          </p:cNvPr>
          <p:cNvSpPr txBox="1">
            <a:spLocks noChangeArrowheads="1"/>
          </p:cNvSpPr>
          <p:nvPr/>
        </p:nvSpPr>
        <p:spPr bwMode="auto">
          <a:xfrm>
            <a:off x="457200" y="28194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tLang="en-US">
              <a:latin typeface="Arial" panose="020B0604020202020204" pitchFamily="34" charset="0"/>
            </a:endParaRPr>
          </a:p>
        </p:txBody>
      </p:sp>
      <p:sp>
        <p:nvSpPr>
          <p:cNvPr id="6156" name="Text Box 12">
            <a:extLst>
              <a:ext uri="{FF2B5EF4-FFF2-40B4-BE49-F238E27FC236}">
                <a16:creationId xmlns:a16="http://schemas.microsoft.com/office/drawing/2014/main" id="{C5B2A528-D97F-45F6-A5B1-CCC6CC4C97D2}"/>
              </a:ext>
            </a:extLst>
          </p:cNvPr>
          <p:cNvSpPr txBox="1">
            <a:spLocks noChangeArrowheads="1"/>
          </p:cNvSpPr>
          <p:nvPr/>
        </p:nvSpPr>
        <p:spPr bwMode="auto">
          <a:xfrm>
            <a:off x="381000" y="35052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tLang="en-US">
              <a:latin typeface="Arial" panose="020B0604020202020204" pitchFamily="34" charset="0"/>
            </a:endParaRPr>
          </a:p>
        </p:txBody>
      </p:sp>
      <p:sp>
        <p:nvSpPr>
          <p:cNvPr id="6157" name="Text Box 13">
            <a:extLst>
              <a:ext uri="{FF2B5EF4-FFF2-40B4-BE49-F238E27FC236}">
                <a16:creationId xmlns:a16="http://schemas.microsoft.com/office/drawing/2014/main" id="{AC16433D-8AA4-4126-8A17-61CA9EA0301E}"/>
              </a:ext>
            </a:extLst>
          </p:cNvPr>
          <p:cNvSpPr txBox="1">
            <a:spLocks noChangeArrowheads="1"/>
          </p:cNvSpPr>
          <p:nvPr/>
        </p:nvSpPr>
        <p:spPr bwMode="auto">
          <a:xfrm>
            <a:off x="381000" y="36576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tLang="en-US">
              <a:latin typeface="Arial" panose="020B0604020202020204" pitchFamily="34" charset="0"/>
            </a:endParaRPr>
          </a:p>
        </p:txBody>
      </p:sp>
      <p:sp>
        <p:nvSpPr>
          <p:cNvPr id="6158" name="Text Box 14">
            <a:extLst>
              <a:ext uri="{FF2B5EF4-FFF2-40B4-BE49-F238E27FC236}">
                <a16:creationId xmlns:a16="http://schemas.microsoft.com/office/drawing/2014/main" id="{B81304D8-5C54-4D51-A540-4FE0EDEC5E9E}"/>
              </a:ext>
            </a:extLst>
          </p:cNvPr>
          <p:cNvSpPr txBox="1">
            <a:spLocks noChangeArrowheads="1"/>
          </p:cNvSpPr>
          <p:nvPr/>
        </p:nvSpPr>
        <p:spPr bwMode="auto">
          <a:xfrm>
            <a:off x="685800" y="38862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tLang="en-US">
              <a:latin typeface="Arial" panose="020B0604020202020204" pitchFamily="34" charset="0"/>
            </a:endParaRPr>
          </a:p>
        </p:txBody>
      </p:sp>
      <p:sp>
        <p:nvSpPr>
          <p:cNvPr id="6159" name="Text Box 15">
            <a:extLst>
              <a:ext uri="{FF2B5EF4-FFF2-40B4-BE49-F238E27FC236}">
                <a16:creationId xmlns:a16="http://schemas.microsoft.com/office/drawing/2014/main" id="{9768249F-B3B6-42B1-A040-CE3F44826770}"/>
              </a:ext>
            </a:extLst>
          </p:cNvPr>
          <p:cNvSpPr txBox="1">
            <a:spLocks noChangeArrowheads="1"/>
          </p:cNvSpPr>
          <p:nvPr/>
        </p:nvSpPr>
        <p:spPr bwMode="auto">
          <a:xfrm>
            <a:off x="381000" y="44196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tLang="en-US">
              <a:latin typeface="Arial" panose="020B0604020202020204" pitchFamily="34" charset="0"/>
            </a:endParaRPr>
          </a:p>
        </p:txBody>
      </p:sp>
      <p:sp>
        <p:nvSpPr>
          <p:cNvPr id="6160" name="Text Box 16">
            <a:extLst>
              <a:ext uri="{FF2B5EF4-FFF2-40B4-BE49-F238E27FC236}">
                <a16:creationId xmlns:a16="http://schemas.microsoft.com/office/drawing/2014/main" id="{44AA2CC1-55CC-457C-9CCE-DC1706BB3B94}"/>
              </a:ext>
            </a:extLst>
          </p:cNvPr>
          <p:cNvSpPr txBox="1">
            <a:spLocks noChangeArrowheads="1"/>
          </p:cNvSpPr>
          <p:nvPr/>
        </p:nvSpPr>
        <p:spPr bwMode="auto">
          <a:xfrm>
            <a:off x="457200" y="56388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tLang="en-US">
              <a:latin typeface="Arial" panose="020B0604020202020204" pitchFamily="34" charset="0"/>
            </a:endParaRPr>
          </a:p>
        </p:txBody>
      </p:sp>
      <p:sp>
        <p:nvSpPr>
          <p:cNvPr id="6163" name="Text Box 11">
            <a:extLst>
              <a:ext uri="{FF2B5EF4-FFF2-40B4-BE49-F238E27FC236}">
                <a16:creationId xmlns:a16="http://schemas.microsoft.com/office/drawing/2014/main" id="{22B7ED5F-62D1-4E9A-8C45-87C2781842B4}"/>
              </a:ext>
            </a:extLst>
          </p:cNvPr>
          <p:cNvSpPr txBox="1">
            <a:spLocks noChangeArrowheads="1"/>
          </p:cNvSpPr>
          <p:nvPr/>
        </p:nvSpPr>
        <p:spPr bwMode="auto">
          <a:xfrm>
            <a:off x="2514600" y="1524000"/>
            <a:ext cx="6629400" cy="437991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000" i="1">
                <a:solidFill>
                  <a:srgbClr val="660066"/>
                </a:solidFill>
                <a:latin typeface="Script MT Bold" panose="03040602040607080904" pitchFamily="66" charset="0"/>
              </a:rPr>
              <a:t>Mr. Brown is talking to some volunteer conservationists.</a:t>
            </a:r>
          </a:p>
          <a:p>
            <a:pPr algn="just" eaLnBrk="1" hangingPunct="1">
              <a:spcBef>
                <a:spcPct val="50000"/>
              </a:spcBef>
            </a:pPr>
            <a:r>
              <a:rPr lang="en-US" altLang="en-US"/>
              <a:t>“ I want everyone to listen carefully, please. First of all, I’d like you to divide into three groups. Each group should take five plastic bags. Once you have filled a bag, come back to me as you will need another. I need group one to walk along the shore. Group two should check the sand, and group three has to check among the rocks. Mr. Jones is going to collect all the bags and take them to the garbage dump. Mrs. Smith has kindly provided a picnic lunch for us, but we won’t eat until the whole area is clean. If you can’t find your place, I will help you get there with this map. Don’t worry. … uh … I’m disappointed that people have spoiled this area. However, we are here to do something about this pollution. We must all work very hard. And, if we work hard, we’ll make this beach a clean and beautiful place again. OK. Now, let’s get started.”  </a:t>
            </a:r>
          </a:p>
        </p:txBody>
      </p:sp>
      <p:sp>
        <p:nvSpPr>
          <p:cNvPr id="6170" name="WordArt 26">
            <a:extLst>
              <a:ext uri="{FF2B5EF4-FFF2-40B4-BE49-F238E27FC236}">
                <a16:creationId xmlns:a16="http://schemas.microsoft.com/office/drawing/2014/main" id="{AB51FC4E-51E7-4734-BD67-F69390F4BA42}"/>
              </a:ext>
            </a:extLst>
          </p:cNvPr>
          <p:cNvSpPr>
            <a:spLocks noChangeArrowheads="1" noChangeShapeType="1" noTextEdit="1"/>
          </p:cNvSpPr>
          <p:nvPr/>
        </p:nvSpPr>
        <p:spPr bwMode="auto">
          <a:xfrm>
            <a:off x="685800" y="0"/>
            <a:ext cx="6858000" cy="914400"/>
          </a:xfrm>
          <a:prstGeom prst="rect">
            <a:avLst/>
          </a:prstGeom>
        </p:spPr>
        <p:txBody>
          <a:bodyPr wrap="none" fromWordArt="1">
            <a:prstTxWarp prst="textCanDown">
              <a:avLst>
                <a:gd name="adj" fmla="val 14287"/>
              </a:avLst>
            </a:prstTxWarp>
          </a:bodyPr>
          <a:lstStyle/>
          <a:p>
            <a:pPr algn="ctr"/>
            <a:r>
              <a:rPr lang="en-US" sz="2000" kern="10">
                <a:ln w="19050">
                  <a:solidFill>
                    <a:srgbClr val="800000"/>
                  </a:solidFill>
                  <a:round/>
                  <a:headEnd/>
                  <a:tailEnd/>
                </a:ln>
                <a:solidFill>
                  <a:srgbClr val="0000FF"/>
                </a:solidFill>
                <a:effectLst>
                  <a:outerShdw dist="35921" dir="2700000" algn="ctr" rotWithShape="0">
                    <a:srgbClr val="990000"/>
                  </a:outerShdw>
                </a:effectLst>
                <a:latin typeface="VNI-Centur" pitchFamily="2" charset="0"/>
              </a:rPr>
              <a:t>UNIT 6: THE ENVIRONMENT </a:t>
            </a:r>
          </a:p>
          <a:p>
            <a:pPr algn="ctr"/>
            <a:r>
              <a:rPr lang="en-US" sz="2000" kern="10">
                <a:ln w="19050">
                  <a:solidFill>
                    <a:srgbClr val="800000"/>
                  </a:solidFill>
                  <a:round/>
                  <a:headEnd/>
                  <a:tailEnd/>
                </a:ln>
                <a:solidFill>
                  <a:srgbClr val="0000FF"/>
                </a:solidFill>
                <a:effectLst>
                  <a:outerShdw dist="35921" dir="2700000" algn="ctr" rotWithShape="0">
                    <a:srgbClr val="990000"/>
                  </a:outerShdw>
                </a:effectLst>
                <a:latin typeface="VNI-Centur" pitchFamily="2" charset="0"/>
              </a:rPr>
              <a:t>Lesson 1:Getting started-Listen and read</a:t>
            </a:r>
            <a:endParaRPr lang="en-SG" sz="2000" kern="10">
              <a:ln w="19050">
                <a:solidFill>
                  <a:srgbClr val="800000"/>
                </a:solidFill>
                <a:round/>
                <a:headEnd/>
                <a:tailEnd/>
              </a:ln>
              <a:solidFill>
                <a:srgbClr val="0000FF"/>
              </a:solidFill>
              <a:effectLst>
                <a:outerShdw dist="35921" dir="2700000" algn="ctr" rotWithShape="0">
                  <a:srgbClr val="990000"/>
                </a:outerShdw>
              </a:effectLst>
              <a:latin typeface="VNI-Centur" pitchFamily="2" charset="0"/>
            </a:endParaRPr>
          </a:p>
        </p:txBody>
      </p:sp>
      <p:sp>
        <p:nvSpPr>
          <p:cNvPr id="6171" name="Rectangle 27">
            <a:extLst>
              <a:ext uri="{FF2B5EF4-FFF2-40B4-BE49-F238E27FC236}">
                <a16:creationId xmlns:a16="http://schemas.microsoft.com/office/drawing/2014/main" id="{7B484089-3669-4FA8-8CC4-25C5D47DABA7}"/>
              </a:ext>
            </a:extLst>
          </p:cNvPr>
          <p:cNvSpPr>
            <a:spLocks noChangeArrowheads="1"/>
          </p:cNvSpPr>
          <p:nvPr/>
        </p:nvSpPr>
        <p:spPr bwMode="auto">
          <a:xfrm>
            <a:off x="2590800" y="1143000"/>
            <a:ext cx="286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50000"/>
              </a:spcBef>
            </a:pPr>
            <a:r>
              <a:rPr lang="en-US" altLang="en-US" b="1" i="1" u="sng">
                <a:solidFill>
                  <a:srgbClr val="000066"/>
                </a:solidFill>
                <a:effectLst>
                  <a:outerShdw blurRad="38100" dist="38100" dir="2700000" algn="tl">
                    <a:srgbClr val="C0C0C0"/>
                  </a:outerShdw>
                </a:effectLst>
              </a:rPr>
              <a:t>II.LISTEN AND READ:</a:t>
            </a:r>
          </a:p>
        </p:txBody>
      </p:sp>
      <p:sp>
        <p:nvSpPr>
          <p:cNvPr id="17" name="TextBox 16">
            <a:extLst>
              <a:ext uri="{FF2B5EF4-FFF2-40B4-BE49-F238E27FC236}">
                <a16:creationId xmlns:a16="http://schemas.microsoft.com/office/drawing/2014/main" id="{C04401FD-FED1-4BC0-BD0D-5CEC88F499F5}"/>
              </a:ext>
            </a:extLst>
          </p:cNvPr>
          <p:cNvSpPr txBox="1">
            <a:spLocks noChangeArrowheads="1"/>
          </p:cNvSpPr>
          <p:nvPr/>
        </p:nvSpPr>
        <p:spPr bwMode="auto">
          <a:xfrm>
            <a:off x="0" y="4267200"/>
            <a:ext cx="2667000" cy="1006475"/>
          </a:xfrm>
          <a:prstGeom prst="rect">
            <a:avLst/>
          </a:prstGeom>
          <a:noFill/>
          <a:ln>
            <a:noFill/>
          </a:ln>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50000"/>
              </a:lnSpc>
            </a:pPr>
            <a:r>
              <a:rPr lang="en-US" altLang="en-US" sz="2000" b="1">
                <a:latin typeface="Times New Roman" panose="02020603050405020304" pitchFamily="18" charset="0"/>
              </a:rPr>
              <a:t>1-f,   2-e,   3-b,    </a:t>
            </a:r>
          </a:p>
          <a:p>
            <a:pPr algn="ctr" eaLnBrk="1" hangingPunct="1">
              <a:lnSpc>
                <a:spcPct val="150000"/>
              </a:lnSpc>
            </a:pPr>
            <a:r>
              <a:rPr lang="en-US" altLang="en-US" sz="2000" b="1">
                <a:latin typeface="Times New Roman" panose="02020603050405020304" pitchFamily="18" charset="0"/>
              </a:rPr>
              <a:t> 4-a,  5-c,  6-d </a:t>
            </a:r>
          </a:p>
        </p:txBody>
      </p:sp>
      <p:sp>
        <p:nvSpPr>
          <p:cNvPr id="2" name="Text Box 10">
            <a:extLst>
              <a:ext uri="{FF2B5EF4-FFF2-40B4-BE49-F238E27FC236}">
                <a16:creationId xmlns:a16="http://schemas.microsoft.com/office/drawing/2014/main" id="{9C64CB25-571D-4D55-9A22-1B67D2E860C7}"/>
              </a:ext>
            </a:extLst>
          </p:cNvPr>
          <p:cNvSpPr txBox="1">
            <a:spLocks noChangeArrowheads="1"/>
          </p:cNvSpPr>
          <p:nvPr/>
        </p:nvSpPr>
        <p:spPr bwMode="auto">
          <a:xfrm>
            <a:off x="0" y="914400"/>
            <a:ext cx="2514600" cy="707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u="sng">
                <a:solidFill>
                  <a:srgbClr val="000066"/>
                </a:solidFill>
              </a:rPr>
              <a:t>I. </a:t>
            </a:r>
            <a:r>
              <a:rPr lang="en-US" altLang="en-US" sz="1200" b="1" i="1" u="sng">
                <a:solidFill>
                  <a:srgbClr val="000066"/>
                </a:solidFill>
                <a:effectLst>
                  <a:outerShdw blurRad="38100" dist="38100" dir="2700000" algn="tl">
                    <a:srgbClr val="C0C0C0"/>
                  </a:outerShdw>
                </a:effectLst>
                <a:latin typeface="Comic Sans MS" panose="030F0702030302020204" pitchFamily="66" charset="0"/>
              </a:rPr>
              <a:t>GETTING STARTED</a:t>
            </a:r>
          </a:p>
          <a:p>
            <a:pPr eaLnBrk="1" hangingPunct="1">
              <a:spcBef>
                <a:spcPct val="50000"/>
              </a:spcBef>
            </a:pPr>
            <a:r>
              <a:rPr lang="en-US" altLang="en-US" sz="1200" b="1" i="1" u="sng">
                <a:solidFill>
                  <a:srgbClr val="000066"/>
                </a:solidFill>
                <a:effectLst>
                  <a:outerShdw blurRad="38100" dist="38100" dir="2700000" algn="tl">
                    <a:srgbClr val="C0C0C0"/>
                  </a:outerShdw>
                </a:effectLst>
                <a:latin typeface="Comic Sans MS" panose="030F0702030302020204" pitchFamily="66" charset="0"/>
              </a:rPr>
              <a:t>II.LISTEN AND READ</a:t>
            </a:r>
            <a:endParaRPr lang="en-US" altLang="en-US" sz="1200" b="1" u="sng">
              <a:solidFill>
                <a:srgbClr val="000066"/>
              </a:solidFill>
            </a:endParaRPr>
          </a:p>
          <a:p>
            <a:r>
              <a:rPr lang="en-US" altLang="en-US" sz="1600" b="1" u="sng">
                <a:solidFill>
                  <a:srgbClr val="000066"/>
                </a:solidFill>
                <a:latin typeface="Comic Sans MS" panose="030F0702030302020204" pitchFamily="66" charset="0"/>
              </a:rPr>
              <a:t>1. New words:</a:t>
            </a:r>
          </a:p>
          <a:p>
            <a:r>
              <a:rPr lang="en-US" altLang="en-US" b="1">
                <a:solidFill>
                  <a:srgbClr val="009900"/>
                </a:solidFill>
                <a:latin typeface="Comic Sans MS" panose="030F0702030302020204" pitchFamily="66" charset="0"/>
              </a:rPr>
              <a:t>-Pollute</a:t>
            </a:r>
            <a:r>
              <a:rPr lang="en-US" altLang="en-US">
                <a:solidFill>
                  <a:srgbClr val="000066"/>
                </a:solidFill>
                <a:latin typeface="Comic Sans MS" panose="030F0702030302020204" pitchFamily="66" charset="0"/>
              </a:rPr>
              <a:t>(v):</a:t>
            </a:r>
          </a:p>
          <a:p>
            <a:r>
              <a:rPr lang="en-US" altLang="en-US">
                <a:solidFill>
                  <a:srgbClr val="000066"/>
                </a:solidFill>
                <a:latin typeface="Comic Sans MS" panose="030F0702030302020204" pitchFamily="66" charset="0"/>
              </a:rPr>
              <a:t>-</a:t>
            </a:r>
            <a:r>
              <a:rPr lang="en-US" altLang="en-US" b="1">
                <a:solidFill>
                  <a:srgbClr val="660066"/>
                </a:solidFill>
                <a:latin typeface="Comic Sans MS" panose="030F0702030302020204" pitchFamily="66" charset="0"/>
              </a:rPr>
              <a:t>pollution</a:t>
            </a:r>
            <a:r>
              <a:rPr lang="en-US" altLang="en-US">
                <a:solidFill>
                  <a:srgbClr val="000066"/>
                </a:solidFill>
                <a:latin typeface="Comic Sans MS" panose="030F0702030302020204" pitchFamily="66" charset="0"/>
              </a:rPr>
              <a:t> (n)</a:t>
            </a:r>
          </a:p>
          <a:p>
            <a:r>
              <a:rPr lang="en-US" altLang="en-US">
                <a:solidFill>
                  <a:srgbClr val="000066"/>
                </a:solidFill>
                <a:latin typeface="Comic Sans MS" panose="030F0702030302020204" pitchFamily="66" charset="0"/>
              </a:rPr>
              <a:t> -</a:t>
            </a:r>
            <a:r>
              <a:rPr lang="en-US" altLang="en-US" b="1">
                <a:solidFill>
                  <a:schemeClr val="hlink"/>
                </a:solidFill>
                <a:latin typeface="Comic Sans MS" panose="030F0702030302020204" pitchFamily="66" charset="0"/>
              </a:rPr>
              <a:t>Conservationist</a:t>
            </a:r>
            <a:r>
              <a:rPr lang="en-US" altLang="en-US">
                <a:solidFill>
                  <a:srgbClr val="000066"/>
                </a:solidFill>
                <a:latin typeface="Comic Sans MS" panose="030F0702030302020204" pitchFamily="66" charset="0"/>
              </a:rPr>
              <a:t> </a:t>
            </a:r>
          </a:p>
          <a:p>
            <a:r>
              <a:rPr lang="en-US" altLang="en-US">
                <a:solidFill>
                  <a:srgbClr val="000066"/>
                </a:solidFill>
                <a:latin typeface="Comic Sans MS" panose="030F0702030302020204" pitchFamily="66" charset="0"/>
              </a:rPr>
              <a:t>-</a:t>
            </a:r>
            <a:r>
              <a:rPr lang="en-US" altLang="en-US" b="1">
                <a:solidFill>
                  <a:srgbClr val="009900"/>
                </a:solidFill>
                <a:latin typeface="Comic Sans MS" panose="030F0702030302020204" pitchFamily="66" charset="0"/>
              </a:rPr>
              <a:t>Pesticide</a:t>
            </a:r>
            <a:endParaRPr lang="en-US" altLang="en-US">
              <a:solidFill>
                <a:srgbClr val="000066"/>
              </a:solidFill>
              <a:latin typeface="Comic Sans MS" panose="030F0702030302020204" pitchFamily="66" charset="0"/>
            </a:endParaRPr>
          </a:p>
          <a:p>
            <a:pPr eaLnBrk="1" hangingPunct="1">
              <a:spcBef>
                <a:spcPct val="50000"/>
              </a:spcBef>
              <a:buFontTx/>
              <a:buChar char="-"/>
            </a:pPr>
            <a:r>
              <a:rPr lang="en-US" altLang="en-US" b="1">
                <a:solidFill>
                  <a:srgbClr val="0066FF"/>
                </a:solidFill>
                <a:latin typeface="Comic Sans MS" panose="030F0702030302020204" pitchFamily="66" charset="0"/>
              </a:rPr>
              <a:t>shore</a:t>
            </a:r>
            <a:r>
              <a:rPr lang="en-US" altLang="en-US">
                <a:solidFill>
                  <a:srgbClr val="000066"/>
                </a:solidFill>
                <a:latin typeface="Comic Sans MS" panose="030F0702030302020204" pitchFamily="66" charset="0"/>
              </a:rPr>
              <a:t> (n):</a:t>
            </a:r>
          </a:p>
          <a:p>
            <a:pPr eaLnBrk="1" hangingPunct="1">
              <a:spcBef>
                <a:spcPct val="50000"/>
              </a:spcBef>
            </a:pPr>
            <a:r>
              <a:rPr lang="en-US" altLang="en-US" b="1">
                <a:solidFill>
                  <a:srgbClr val="FF6600"/>
                </a:solidFill>
                <a:latin typeface="Comic Sans MS" panose="030F0702030302020204" pitchFamily="66" charset="0"/>
              </a:rPr>
              <a:t>Rock</a:t>
            </a:r>
            <a:r>
              <a:rPr lang="en-US" altLang="en-US">
                <a:solidFill>
                  <a:srgbClr val="000066"/>
                </a:solidFill>
                <a:latin typeface="Comic Sans MS" panose="030F0702030302020204" pitchFamily="66" charset="0"/>
              </a:rPr>
              <a:t> (n) :</a:t>
            </a:r>
          </a:p>
          <a:p>
            <a:r>
              <a:rPr lang="en-US" altLang="en-US" b="1">
                <a:solidFill>
                  <a:srgbClr val="6600FF"/>
                </a:solidFill>
                <a:latin typeface="Comic Sans MS" panose="030F0702030302020204" pitchFamily="66" charset="0"/>
              </a:rPr>
              <a:t>Spoil</a:t>
            </a:r>
            <a:r>
              <a:rPr lang="en-US" altLang="en-US">
                <a:solidFill>
                  <a:srgbClr val="000066"/>
                </a:solidFill>
                <a:latin typeface="Comic Sans MS" panose="030F0702030302020204" pitchFamily="66" charset="0"/>
              </a:rPr>
              <a:t> (v)</a:t>
            </a:r>
            <a:r>
              <a:rPr lang="en-US" altLang="en-US" b="1">
                <a:latin typeface="Comic Sans MS" panose="030F0702030302020204" pitchFamily="66" charset="0"/>
              </a:rPr>
              <a:t>: </a:t>
            </a:r>
            <a:r>
              <a:rPr lang="en-US" altLang="en-US">
                <a:solidFill>
                  <a:srgbClr val="800000"/>
                </a:solidFill>
                <a:latin typeface="Comic Sans MS" panose="030F0702030302020204" pitchFamily="66" charset="0"/>
              </a:rPr>
              <a:t>Disappointed</a:t>
            </a:r>
            <a:endParaRPr lang="en-US" altLang="en-US">
              <a:latin typeface="Comic Sans MS" panose="030F0702030302020204" pitchFamily="66" charset="0"/>
            </a:endParaRPr>
          </a:p>
          <a:p>
            <a:r>
              <a:rPr lang="en-US" altLang="en-US" b="1" u="sng">
                <a:solidFill>
                  <a:srgbClr val="000066"/>
                </a:solidFill>
                <a:latin typeface="Comic Sans MS" panose="030F0702030302020204" pitchFamily="66" charset="0"/>
              </a:rPr>
              <a:t>2.Matching:</a:t>
            </a:r>
            <a:endParaRPr lang="en-US" altLang="en-US">
              <a:solidFill>
                <a:srgbClr val="000066"/>
              </a:solidFill>
            </a:endParaRPr>
          </a:p>
          <a:p>
            <a:pPr eaLnBrk="1" hangingPunct="1">
              <a:spcBef>
                <a:spcPct val="50000"/>
              </a:spcBef>
              <a:buFontTx/>
              <a:buChar char="-"/>
            </a:pPr>
            <a:endParaRPr lang="en-US" altLang="en-US" i="1">
              <a:solidFill>
                <a:srgbClr val="000066"/>
              </a:solidFill>
              <a:latin typeface="Script MT Bold" panose="03040602040607080904" pitchFamily="66" charset="0"/>
            </a:endParaRPr>
          </a:p>
          <a:p>
            <a:pPr eaLnBrk="1" hangingPunct="1">
              <a:spcBef>
                <a:spcPct val="50000"/>
              </a:spcBef>
              <a:buFontTx/>
              <a:buChar char="-"/>
            </a:pPr>
            <a:endParaRPr lang="en-US" altLang="en-US" sz="1600">
              <a:solidFill>
                <a:srgbClr val="000066"/>
              </a:solidFill>
            </a:endParaRPr>
          </a:p>
          <a:p>
            <a:endParaRPr lang="en-US" altLang="en-US" b="1" u="sng">
              <a:solidFill>
                <a:srgbClr val="000066"/>
              </a:solidFill>
              <a:latin typeface="Comic Sans MS" panose="030F0702030302020204" pitchFamily="66" charset="0"/>
            </a:endParaRPr>
          </a:p>
          <a:p>
            <a:r>
              <a:rPr lang="en-US" altLang="en-US" b="1" u="sng">
                <a:solidFill>
                  <a:srgbClr val="000066"/>
                </a:solidFill>
                <a:latin typeface="Comic Sans MS" panose="030F0702030302020204" pitchFamily="66" charset="0"/>
              </a:rPr>
              <a:t>3.Practice:</a:t>
            </a:r>
          </a:p>
          <a:p>
            <a:pPr eaLnBrk="1" hangingPunct="1">
              <a:spcBef>
                <a:spcPct val="50000"/>
              </a:spcBef>
              <a:buFontTx/>
              <a:buChar char="-"/>
            </a:pPr>
            <a:endParaRPr lang="en-US" altLang="en-US" sz="1600">
              <a:solidFill>
                <a:srgbClr val="000066"/>
              </a:solidFill>
            </a:endParaRPr>
          </a:p>
          <a:p>
            <a:pPr eaLnBrk="1" hangingPunct="1">
              <a:spcBef>
                <a:spcPct val="50000"/>
              </a:spcBef>
              <a:buFontTx/>
              <a:buChar char="-"/>
            </a:pPr>
            <a:endParaRPr lang="en-US" altLang="en-US" sz="1600">
              <a:solidFill>
                <a:srgbClr val="000066"/>
              </a:solidFill>
            </a:endParaRPr>
          </a:p>
          <a:p>
            <a:pPr eaLnBrk="1" hangingPunct="1">
              <a:spcBef>
                <a:spcPct val="50000"/>
              </a:spcBef>
              <a:buFontTx/>
              <a:buChar char="-"/>
            </a:pPr>
            <a:endParaRPr lang="en-US" altLang="en-US" sz="1600">
              <a:solidFill>
                <a:srgbClr val="000066"/>
              </a:solidFill>
            </a:endParaRPr>
          </a:p>
          <a:p>
            <a:pPr eaLnBrk="1" hangingPunct="1">
              <a:spcBef>
                <a:spcPct val="50000"/>
              </a:spcBef>
            </a:pPr>
            <a:endParaRPr lang="en-US" altLang="en-US" sz="1600">
              <a:solidFill>
                <a:srgbClr val="000066"/>
              </a:solidFill>
            </a:endParaRPr>
          </a:p>
          <a:p>
            <a:pPr eaLnBrk="1" hangingPunct="1">
              <a:spcBef>
                <a:spcPct val="50000"/>
              </a:spcBef>
              <a:buFontTx/>
              <a:buChar char="-"/>
            </a:pPr>
            <a:endParaRPr lang="en-US" altLang="en-US" sz="1600">
              <a:solidFill>
                <a:srgbClr val="000066"/>
              </a:solidFill>
            </a:endParaRPr>
          </a:p>
          <a:p>
            <a:pPr eaLnBrk="1" hangingPunct="1">
              <a:spcBef>
                <a:spcPct val="50000"/>
              </a:spcBef>
              <a:buFontTx/>
              <a:buChar char="-"/>
            </a:pPr>
            <a:endParaRPr lang="en-US" altLang="en-US" sz="1600">
              <a:solidFill>
                <a:srgbClr val="000066"/>
              </a:solidFill>
            </a:endParaRPr>
          </a:p>
        </p:txBody>
      </p:sp>
      <p:sp>
        <p:nvSpPr>
          <p:cNvPr id="16" name="WordArt 6">
            <a:extLst>
              <a:ext uri="{FF2B5EF4-FFF2-40B4-BE49-F238E27FC236}">
                <a16:creationId xmlns:a16="http://schemas.microsoft.com/office/drawing/2014/main" id="{5D55B351-0BBA-49BF-B582-5B85CD03F5CD}"/>
              </a:ext>
            </a:extLst>
          </p:cNvPr>
          <p:cNvSpPr>
            <a:spLocks noChangeArrowheads="1" noChangeShapeType="1" noTextEdit="1"/>
          </p:cNvSpPr>
          <p:nvPr/>
        </p:nvSpPr>
        <p:spPr bwMode="auto">
          <a:xfrm>
            <a:off x="228600" y="5867400"/>
            <a:ext cx="2057400" cy="228600"/>
          </a:xfrm>
          <a:prstGeom prst="rect">
            <a:avLst/>
          </a:prstGeom>
        </p:spPr>
        <p:txBody>
          <a:bodyPr wrap="none" fromWordArt="1">
            <a:prstTxWarp prst="textPlain">
              <a:avLst>
                <a:gd name="adj" fmla="val 50000"/>
              </a:avLst>
            </a:prstTxWarp>
          </a:bodyPr>
          <a:lstStyle/>
          <a:p>
            <a:pPr algn="ctr"/>
            <a:r>
              <a:rPr lang="en-SG" sz="3200" b="1" kern="10">
                <a:ln w="9525">
                  <a:solidFill>
                    <a:srgbClr val="FFCC00"/>
                  </a:solidFill>
                  <a:round/>
                  <a:headEnd/>
                  <a:tailEnd/>
                </a:ln>
                <a:solidFill>
                  <a:srgbClr val="990000"/>
                </a:solidFill>
                <a:effectLst>
                  <a:outerShdw dist="35921" dir="2700000" algn="ctr" rotWithShape="0">
                    <a:srgbClr val="C0C0C0">
                      <a:alpha val="79999"/>
                    </a:srgbClr>
                  </a:outerShdw>
                </a:effectLst>
                <a:latin typeface="Monotype Corsiva" panose="03010101010201010101" pitchFamily="66" charset="0"/>
              </a:rPr>
              <a:t>Listen and Read</a:t>
            </a:r>
          </a:p>
        </p:txBody>
      </p:sp>
    </p:spTree>
  </p:cSld>
  <p:clrMapOvr>
    <a:masterClrMapping/>
  </p:clrMapOvr>
  <p:transition>
    <p:blinds dir="vert"/>
  </p:transition>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omic Sans MS" panose="030F0702030302020204"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omic Sans MS" panose="030F0702030302020204" pitchFamily="66"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omic Sans MS" panose="030F0702030302020204"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omic Sans MS" panose="030F0702030302020204" pitchFamily="66"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omic Sans MS" panose="030F0702030302020204"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omic Sans MS" panose="030F0702030302020204" pitchFamily="66"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omic Sans MS" panose="030F0702030302020204"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omic Sans MS" panose="030F0702030302020204" pitchFamily="66"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1675</TotalTime>
  <Words>1815</Words>
  <Application>Microsoft Office PowerPoint</Application>
  <PresentationFormat>On-screen Show (4:3)</PresentationFormat>
  <Paragraphs>263</Paragraphs>
  <Slides>30</Slides>
  <Notes>0</Notes>
  <HiddenSlides>0</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30</vt:i4>
      </vt:variant>
    </vt:vector>
  </HeadingPairs>
  <TitlesOfParts>
    <vt:vector size="52" baseType="lpstr">
      <vt:lpstr>.VnArabiaH</vt:lpstr>
      <vt:lpstr>.VnAristote</vt:lpstr>
      <vt:lpstr>.VnTime</vt:lpstr>
      <vt:lpstr>.VnUniverseH</vt:lpstr>
      <vt:lpstr>Arial</vt:lpstr>
      <vt:lpstr>Arial Black</vt:lpstr>
      <vt:lpstr>Arial Narrow</vt:lpstr>
      <vt:lpstr>Comic Sans MS</vt:lpstr>
      <vt:lpstr>Garamond</vt:lpstr>
      <vt:lpstr>Monotype Corsiva</vt:lpstr>
      <vt:lpstr>Script MT Bold</vt:lpstr>
      <vt:lpstr>Tahoma</vt:lpstr>
      <vt:lpstr>Times New Roman</vt:lpstr>
      <vt:lpstr>VNI-Brush</vt:lpstr>
      <vt:lpstr>VNI-Centur</vt:lpstr>
      <vt:lpstr>VNI-Cooper</vt:lpstr>
      <vt:lpstr>VNI-Vari</vt:lpstr>
      <vt:lpstr>Wingdings</vt:lpstr>
      <vt:lpstr>Mountain Top</vt:lpstr>
      <vt:lpstr>Blends</vt:lpstr>
      <vt:lpstr>Default Design</vt:lpstr>
      <vt:lpstr>Edge</vt:lpstr>
      <vt:lpstr>ENGLISH 9</vt:lpstr>
      <vt:lpstr>PowerPoint Presentation</vt:lpstr>
      <vt:lpstr>PowerPoint Presentation</vt:lpstr>
      <vt:lpstr>PowerPoint Presentation</vt:lpstr>
      <vt:lpstr>PowerPoint Presentation</vt:lpstr>
      <vt:lpstr>PowerPoint Presentation</vt:lpstr>
      <vt:lpstr>Match the names in column A with the task in column B.Then write the full sentences.</vt:lpstr>
      <vt:lpstr>Mr. Brown and some volunteer conservationists are  going to clean the beach. Listen and read and find out what of them is going to do. What does Mr. Brown want to happen to the beach? </vt:lpstr>
      <vt:lpstr>PowerPoint Presentation</vt:lpstr>
      <vt:lpstr>PowerPoint Presentation</vt:lpstr>
      <vt:lpstr>4.Playing game : </vt:lpstr>
      <vt:lpstr>1. Who is the speaker?</vt:lpstr>
      <vt:lpstr>2. Who are the listener?</vt:lpstr>
      <vt:lpstr>3. Where are they ?</vt:lpstr>
      <vt:lpstr> 4. What are they going to do? </vt:lpstr>
      <vt:lpstr>5. What will they achieve if they work hard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You Can Do!!!</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Vuong</dc:creator>
  <cp:lastModifiedBy>Mr Vuong</cp:lastModifiedBy>
  <cp:revision>33</cp:revision>
  <dcterms:created xsi:type="dcterms:W3CDTF">2012-12-04T03:51:26Z</dcterms:created>
  <dcterms:modified xsi:type="dcterms:W3CDTF">2022-08-21T13:35:23Z</dcterms:modified>
</cp:coreProperties>
</file>